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791" r:id="rId5"/>
    <p:sldMasterId id="2147484901" r:id="rId6"/>
    <p:sldMasterId id="2147484884" r:id="rId7"/>
  </p:sldMasterIdLst>
  <p:notesMasterIdLst>
    <p:notesMasterId r:id="rId24"/>
  </p:notesMasterIdLst>
  <p:handoutMasterIdLst>
    <p:handoutMasterId r:id="rId25"/>
  </p:handoutMasterIdLst>
  <p:sldIdLst>
    <p:sldId id="278" r:id="rId8"/>
    <p:sldId id="307" r:id="rId9"/>
    <p:sldId id="308" r:id="rId10"/>
    <p:sldId id="283" r:id="rId11"/>
    <p:sldId id="309" r:id="rId12"/>
    <p:sldId id="310" r:id="rId13"/>
    <p:sldId id="311" r:id="rId14"/>
    <p:sldId id="312" r:id="rId15"/>
    <p:sldId id="296" r:id="rId16"/>
    <p:sldId id="297" r:id="rId17"/>
    <p:sldId id="299" r:id="rId18"/>
    <p:sldId id="300" r:id="rId19"/>
    <p:sldId id="301" r:id="rId20"/>
    <p:sldId id="303" r:id="rId21"/>
    <p:sldId id="304" r:id="rId22"/>
    <p:sldId id="305" r:id="rId23"/>
  </p:sldIdLst>
  <p:sldSz cx="12192000" cy="6858000"/>
  <p:notesSz cx="7023100" cy="93091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37" userDrawn="1">
          <p15:clr>
            <a:srgbClr val="A4A3A4"/>
          </p15:clr>
        </p15:guide>
        <p15:guide id="2" orient="horz" pos="3048" userDrawn="1">
          <p15:clr>
            <a:srgbClr val="A4A3A4"/>
          </p15:clr>
        </p15:guide>
        <p15:guide id="3" orient="horz" pos="1104" userDrawn="1">
          <p15:clr>
            <a:srgbClr val="A4A3A4"/>
          </p15:clr>
        </p15:guide>
        <p15:guide id="4" pos="73" userDrawn="1">
          <p15:clr>
            <a:srgbClr val="A4A3A4"/>
          </p15:clr>
        </p15:guide>
        <p15:guide id="5" pos="7328" userDrawn="1">
          <p15:clr>
            <a:srgbClr val="A4A3A4"/>
          </p15:clr>
        </p15:guide>
      </p15:sldGuideLst>
    </p:ext>
    <p:ext uri="{2D200454-40CA-4A62-9FC3-DE9A4176ACB9}">
      <p15:notesGuideLst xmlns:p15="http://schemas.microsoft.com/office/powerpoint/2012/main">
        <p15:guide id="1" orient="horz" pos="2932">
          <p15:clr>
            <a:srgbClr val="A4A3A4"/>
          </p15:clr>
        </p15:guide>
        <p15:guide id="2" pos="2212">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Jo Ann Apostol" initials="JAA" lastIdx="2" clrIdx="0"/>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C8D8E"/>
    <a:srgbClr val="B2B2B3"/>
    <a:srgbClr val="BFBFC0"/>
    <a:srgbClr val="98123D"/>
    <a:srgbClr val="A6002D"/>
    <a:srgbClr val="A5002C"/>
    <a:srgbClr val="F1BF64"/>
    <a:srgbClr val="BD6534"/>
    <a:srgbClr val="767E4A"/>
    <a:srgbClr val="025F6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4EA5627-D3F8-EB4F-914C-2074DA5C2AA2}" v="15" dt="2018-11-01T19:55:58.47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124" autoAdjust="0"/>
    <p:restoredTop sz="90862" autoAdjust="0"/>
  </p:normalViewPr>
  <p:slideViewPr>
    <p:cSldViewPr snapToGrid="0" showGuides="1">
      <p:cViewPr varScale="1">
        <p:scale>
          <a:sx n="137" d="100"/>
          <a:sy n="137" d="100"/>
        </p:scale>
        <p:origin x="216" y="504"/>
      </p:cViewPr>
      <p:guideLst>
        <p:guide orient="horz" pos="437"/>
        <p:guide orient="horz" pos="3048"/>
        <p:guide orient="horz" pos="1104"/>
        <p:guide pos="73"/>
        <p:guide pos="7328"/>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snapToGrid="0" snapToObjects="1" showGuides="1">
      <p:cViewPr varScale="1">
        <p:scale>
          <a:sx n="53" d="100"/>
          <a:sy n="53" d="100"/>
        </p:scale>
        <p:origin x="-5248" y="-120"/>
      </p:cViewPr>
      <p:guideLst>
        <p:guide orient="horz" pos="2932"/>
        <p:guide pos="2212"/>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slide" Target="slides/slide14.xml"/><Relationship Id="rId7" Type="http://schemas.openxmlformats.org/officeDocument/2006/relationships/slideMaster" Target="slideMasters/slideMaster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2.xml"/><Relationship Id="rId11" Type="http://schemas.openxmlformats.org/officeDocument/2006/relationships/slide" Target="slides/slide4.xml"/><Relationship Id="rId24" Type="http://schemas.openxmlformats.org/officeDocument/2006/relationships/notesMaster" Target="notesMasters/notesMaster1.xml"/><Relationship Id="rId5" Type="http://schemas.openxmlformats.org/officeDocument/2006/relationships/slideMaster" Target="slideMasters/slideMaster1.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viewProps" Target="viewProps.xml"/><Relationship Id="rId10" Type="http://schemas.openxmlformats.org/officeDocument/2006/relationships/slide" Target="slides/slide3.xml"/><Relationship Id="rId19" Type="http://schemas.openxmlformats.org/officeDocument/2006/relationships/slide" Target="slides/slide12.xml"/><Relationship Id="rId31" Type="http://schemas.microsoft.com/office/2015/10/relationships/revisionInfo" Target="revisionInfo.xml"/><Relationship Id="rId4" Type="http://schemas.openxmlformats.org/officeDocument/2006/relationships/customXml" Target="../customXml/item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43343" cy="465455"/>
          </a:xfrm>
          <a:prstGeom prst="rect">
            <a:avLst/>
          </a:prstGeom>
        </p:spPr>
        <p:txBody>
          <a:bodyPr vert="horz" lIns="93324" tIns="46662" rIns="93324" bIns="46662" rtlCol="0"/>
          <a:lstStyle>
            <a:lvl1pPr algn="l">
              <a:defRPr sz="1200"/>
            </a:lvl1pPr>
          </a:lstStyle>
          <a:p>
            <a:endParaRPr lang="en-US" dirty="0"/>
          </a:p>
        </p:txBody>
      </p:sp>
      <p:sp>
        <p:nvSpPr>
          <p:cNvPr id="3" name="Date Placeholder 2"/>
          <p:cNvSpPr>
            <a:spLocks noGrp="1"/>
          </p:cNvSpPr>
          <p:nvPr>
            <p:ph type="dt" sz="quarter" idx="1"/>
          </p:nvPr>
        </p:nvSpPr>
        <p:spPr>
          <a:xfrm>
            <a:off x="3978132" y="0"/>
            <a:ext cx="3043343" cy="465455"/>
          </a:xfrm>
          <a:prstGeom prst="rect">
            <a:avLst/>
          </a:prstGeom>
        </p:spPr>
        <p:txBody>
          <a:bodyPr vert="horz" lIns="93324" tIns="46662" rIns="93324" bIns="46662" rtlCol="0"/>
          <a:lstStyle>
            <a:lvl1pPr algn="r">
              <a:defRPr sz="1200"/>
            </a:lvl1pPr>
          </a:lstStyle>
          <a:p>
            <a:fld id="{F7DDA5E6-0336-6043-97BE-2667D5222006}" type="datetimeFigureOut">
              <a:rPr lang="en-US" smtClean="0"/>
              <a:pPr/>
              <a:t>11/2/18</a:t>
            </a:fld>
            <a:endParaRPr lang="en-US" dirty="0"/>
          </a:p>
        </p:txBody>
      </p:sp>
      <p:sp>
        <p:nvSpPr>
          <p:cNvPr id="4" name="Footer Placeholder 3"/>
          <p:cNvSpPr>
            <a:spLocks noGrp="1"/>
          </p:cNvSpPr>
          <p:nvPr>
            <p:ph type="ftr" sz="quarter" idx="2"/>
          </p:nvPr>
        </p:nvSpPr>
        <p:spPr>
          <a:xfrm>
            <a:off x="0" y="8842029"/>
            <a:ext cx="3043343" cy="465455"/>
          </a:xfrm>
          <a:prstGeom prst="rect">
            <a:avLst/>
          </a:prstGeom>
        </p:spPr>
        <p:txBody>
          <a:bodyPr vert="horz" lIns="93324" tIns="46662" rIns="93324" bIns="46662" rtlCol="0" anchor="b"/>
          <a:lstStyle>
            <a:lvl1pPr algn="l">
              <a:defRPr sz="1200"/>
            </a:lvl1pPr>
          </a:lstStyle>
          <a:p>
            <a:endParaRPr lang="en-US" dirty="0"/>
          </a:p>
        </p:txBody>
      </p:sp>
      <p:sp>
        <p:nvSpPr>
          <p:cNvPr id="5" name="Slide Number Placeholder 4"/>
          <p:cNvSpPr>
            <a:spLocks noGrp="1"/>
          </p:cNvSpPr>
          <p:nvPr>
            <p:ph type="sldNum" sz="quarter" idx="3"/>
          </p:nvPr>
        </p:nvSpPr>
        <p:spPr>
          <a:xfrm>
            <a:off x="3978132" y="8842029"/>
            <a:ext cx="3043343" cy="465455"/>
          </a:xfrm>
          <a:prstGeom prst="rect">
            <a:avLst/>
          </a:prstGeom>
        </p:spPr>
        <p:txBody>
          <a:bodyPr vert="horz" lIns="93324" tIns="46662" rIns="93324" bIns="46662" rtlCol="0" anchor="b"/>
          <a:lstStyle>
            <a:lvl1pPr algn="r">
              <a:defRPr sz="1200"/>
            </a:lvl1pPr>
          </a:lstStyle>
          <a:p>
            <a:fld id="{A2E12B18-0379-EC43-9B57-C54D0D9C72D8}" type="slidenum">
              <a:rPr lang="en-US" smtClean="0"/>
              <a:pPr/>
              <a:t>‹#›</a:t>
            </a:fld>
            <a:endParaRPr lang="en-US" dirty="0"/>
          </a:p>
        </p:txBody>
      </p:sp>
    </p:spTree>
    <p:extLst>
      <p:ext uri="{BB962C8B-B14F-4D97-AF65-F5344CB8AC3E}">
        <p14:creationId xmlns:p14="http://schemas.microsoft.com/office/powerpoint/2010/main" val="144391384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43343" cy="465455"/>
          </a:xfrm>
          <a:prstGeom prst="rect">
            <a:avLst/>
          </a:prstGeom>
        </p:spPr>
        <p:txBody>
          <a:bodyPr vert="horz" lIns="93324" tIns="46662" rIns="93324" bIns="46662" rtlCol="0"/>
          <a:lstStyle>
            <a:lvl1pPr algn="l">
              <a:defRPr sz="1200"/>
            </a:lvl1pPr>
          </a:lstStyle>
          <a:p>
            <a:endParaRPr lang="en-US" dirty="0"/>
          </a:p>
        </p:txBody>
      </p:sp>
      <p:sp>
        <p:nvSpPr>
          <p:cNvPr id="3" name="Date Placeholder 2"/>
          <p:cNvSpPr>
            <a:spLocks noGrp="1"/>
          </p:cNvSpPr>
          <p:nvPr>
            <p:ph type="dt" idx="1"/>
          </p:nvPr>
        </p:nvSpPr>
        <p:spPr>
          <a:xfrm>
            <a:off x="3978132" y="0"/>
            <a:ext cx="3043343" cy="465455"/>
          </a:xfrm>
          <a:prstGeom prst="rect">
            <a:avLst/>
          </a:prstGeom>
        </p:spPr>
        <p:txBody>
          <a:bodyPr vert="horz" lIns="93324" tIns="46662" rIns="93324" bIns="46662" rtlCol="0"/>
          <a:lstStyle>
            <a:lvl1pPr algn="r">
              <a:defRPr sz="1200"/>
            </a:lvl1pPr>
          </a:lstStyle>
          <a:p>
            <a:fld id="{835EEF68-F202-4D68-8499-4DCDD1E544DE}" type="datetimeFigureOut">
              <a:rPr lang="en-US" smtClean="0"/>
              <a:pPr/>
              <a:t>11/2/18</a:t>
            </a:fld>
            <a:endParaRPr lang="en-US" dirty="0"/>
          </a:p>
        </p:txBody>
      </p:sp>
      <p:sp>
        <p:nvSpPr>
          <p:cNvPr id="4" name="Slide Image Placeholder 3"/>
          <p:cNvSpPr>
            <a:spLocks noGrp="1" noRot="1" noChangeAspect="1"/>
          </p:cNvSpPr>
          <p:nvPr>
            <p:ph type="sldImg" idx="2"/>
          </p:nvPr>
        </p:nvSpPr>
        <p:spPr>
          <a:xfrm>
            <a:off x="409575" y="698500"/>
            <a:ext cx="6203950" cy="3490913"/>
          </a:xfrm>
          <a:prstGeom prst="rect">
            <a:avLst/>
          </a:prstGeom>
          <a:noFill/>
          <a:ln w="12700">
            <a:solidFill>
              <a:prstClr val="black"/>
            </a:solidFill>
          </a:ln>
        </p:spPr>
        <p:txBody>
          <a:bodyPr vert="horz" lIns="93324" tIns="46662" rIns="93324" bIns="46662" rtlCol="0" anchor="ctr"/>
          <a:lstStyle/>
          <a:p>
            <a:endParaRPr lang="en-US" dirty="0"/>
          </a:p>
        </p:txBody>
      </p:sp>
      <p:sp>
        <p:nvSpPr>
          <p:cNvPr id="5" name="Notes Placeholder 4"/>
          <p:cNvSpPr>
            <a:spLocks noGrp="1"/>
          </p:cNvSpPr>
          <p:nvPr>
            <p:ph type="body" sz="quarter" idx="3"/>
          </p:nvPr>
        </p:nvSpPr>
        <p:spPr>
          <a:xfrm>
            <a:off x="702310" y="4421823"/>
            <a:ext cx="5618480" cy="4189095"/>
          </a:xfrm>
          <a:prstGeom prst="rect">
            <a:avLst/>
          </a:prstGeom>
        </p:spPr>
        <p:txBody>
          <a:bodyPr vert="horz" lIns="93324" tIns="46662" rIns="93324" bIns="46662"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42029"/>
            <a:ext cx="3043343" cy="465455"/>
          </a:xfrm>
          <a:prstGeom prst="rect">
            <a:avLst/>
          </a:prstGeom>
        </p:spPr>
        <p:txBody>
          <a:bodyPr vert="horz" lIns="93324" tIns="46662" rIns="93324" bIns="46662" rtlCol="0" anchor="b"/>
          <a:lstStyle>
            <a:lvl1pPr algn="l">
              <a:defRPr sz="1200"/>
            </a:lvl1pPr>
          </a:lstStyle>
          <a:p>
            <a:endParaRPr lang="en-US" dirty="0"/>
          </a:p>
        </p:txBody>
      </p:sp>
      <p:sp>
        <p:nvSpPr>
          <p:cNvPr id="7" name="Slide Number Placeholder 6"/>
          <p:cNvSpPr>
            <a:spLocks noGrp="1"/>
          </p:cNvSpPr>
          <p:nvPr>
            <p:ph type="sldNum" sz="quarter" idx="5"/>
          </p:nvPr>
        </p:nvSpPr>
        <p:spPr>
          <a:xfrm>
            <a:off x="3978132" y="8842029"/>
            <a:ext cx="3043343" cy="465455"/>
          </a:xfrm>
          <a:prstGeom prst="rect">
            <a:avLst/>
          </a:prstGeom>
        </p:spPr>
        <p:txBody>
          <a:bodyPr vert="horz" lIns="93324" tIns="46662" rIns="93324" bIns="46662" rtlCol="0" anchor="b"/>
          <a:lstStyle>
            <a:lvl1pPr algn="r">
              <a:defRPr sz="1200"/>
            </a:lvl1pPr>
          </a:lstStyle>
          <a:p>
            <a:fld id="{99E4C13A-5EDB-4018-91C6-F8B752C11E71}" type="slidenum">
              <a:rPr lang="en-US" smtClean="0"/>
              <a:pPr/>
              <a:t>‹#›</a:t>
            </a:fld>
            <a:endParaRPr lang="en-US" dirty="0"/>
          </a:p>
        </p:txBody>
      </p:sp>
    </p:spTree>
    <p:extLst>
      <p:ext uri="{BB962C8B-B14F-4D97-AF65-F5344CB8AC3E}">
        <p14:creationId xmlns:p14="http://schemas.microsoft.com/office/powerpoint/2010/main" val="1687339761"/>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www.nasa.gov</a:t>
            </a:r>
            <a:r>
              <a:rPr lang="en-US" dirty="0"/>
              <a:t>/directorates/</a:t>
            </a:r>
            <a:r>
              <a:rPr lang="en-US" dirty="0" err="1"/>
              <a:t>heo</a:t>
            </a:r>
            <a:r>
              <a:rPr lang="en-US" dirty="0"/>
              <a:t>/scan/images/history/Early1964.html</a:t>
            </a:r>
          </a:p>
        </p:txBody>
      </p:sp>
      <p:sp>
        <p:nvSpPr>
          <p:cNvPr id="4" name="Slide Number Placeholder 3"/>
          <p:cNvSpPr>
            <a:spLocks noGrp="1"/>
          </p:cNvSpPr>
          <p:nvPr>
            <p:ph type="sldNum" sz="quarter" idx="10"/>
          </p:nvPr>
        </p:nvSpPr>
        <p:spPr/>
        <p:txBody>
          <a:bodyPr/>
          <a:lstStyle/>
          <a:p>
            <a:fld id="{99E4C13A-5EDB-4018-91C6-F8B752C11E71}" type="slidenum">
              <a:rPr lang="en-US" smtClean="0"/>
              <a:pPr/>
              <a:t>2</a:t>
            </a:fld>
            <a:endParaRPr lang="en-US" dirty="0"/>
          </a:p>
        </p:txBody>
      </p:sp>
    </p:spTree>
    <p:extLst>
      <p:ext uri="{BB962C8B-B14F-4D97-AF65-F5344CB8AC3E}">
        <p14:creationId xmlns:p14="http://schemas.microsoft.com/office/powerpoint/2010/main" val="27417988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dirty="0">
                <a:solidFill>
                  <a:srgbClr val="000000"/>
                </a:solidFill>
              </a:rPr>
              <a:t>Phase 1:  Where fundamental Research becomes applied. Not all research may or should progress beyond the very first AUL. However, if there is a potential user identified, whether they are a fellow researcher or an industry partner, then this phase will determine whether the project should progress to phase II.</a:t>
            </a:r>
          </a:p>
          <a:p>
            <a:pPr>
              <a:spcAft>
                <a:spcPts val="1200"/>
              </a:spcAft>
              <a:defRPr/>
            </a:pPr>
            <a:r>
              <a:rPr lang="en-US" b="1" dirty="0">
                <a:solidFill>
                  <a:srgbClr val="333399"/>
                </a:solidFill>
              </a:rPr>
              <a:t> </a:t>
            </a:r>
            <a:endParaRPr lang="en-US" dirty="0">
              <a:solidFill>
                <a:srgbClr val="000000"/>
              </a:solidFill>
            </a:endParaRPr>
          </a:p>
          <a:p>
            <a:endParaRPr lang="en-US" dirty="0"/>
          </a:p>
        </p:txBody>
      </p:sp>
      <p:sp>
        <p:nvSpPr>
          <p:cNvPr id="4" name="Slide Number Placeholder 3"/>
          <p:cNvSpPr>
            <a:spLocks noGrp="1"/>
          </p:cNvSpPr>
          <p:nvPr>
            <p:ph type="sldNum" sz="quarter" idx="10"/>
          </p:nvPr>
        </p:nvSpPr>
        <p:spPr/>
        <p:txBody>
          <a:bodyPr/>
          <a:lstStyle/>
          <a:p>
            <a:fld id="{99E4C13A-5EDB-4018-91C6-F8B752C11E71}" type="slidenum">
              <a:rPr lang="en-US" smtClean="0"/>
              <a:pPr/>
              <a:t>5</a:t>
            </a:fld>
            <a:endParaRPr lang="en-US" dirty="0"/>
          </a:p>
        </p:txBody>
      </p:sp>
    </p:spTree>
    <p:extLst>
      <p:ext uri="{BB962C8B-B14F-4D97-AF65-F5344CB8AC3E}">
        <p14:creationId xmlns:p14="http://schemas.microsoft.com/office/powerpoint/2010/main" val="42643249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0000"/>
                </a:solidFill>
              </a:rPr>
              <a:t>Phase 2: Focus on finalizing development of the new state-of-the-art project integrating the resulting tools into the identified applications, demonstrating the feasibility of the new product and validating the new system.</a:t>
            </a:r>
          </a:p>
          <a:p>
            <a:endParaRPr lang="en-US" dirty="0"/>
          </a:p>
        </p:txBody>
      </p:sp>
      <p:sp>
        <p:nvSpPr>
          <p:cNvPr id="4" name="Slide Number Placeholder 3"/>
          <p:cNvSpPr>
            <a:spLocks noGrp="1"/>
          </p:cNvSpPr>
          <p:nvPr>
            <p:ph type="sldNum" sz="quarter" idx="10"/>
          </p:nvPr>
        </p:nvSpPr>
        <p:spPr/>
        <p:txBody>
          <a:bodyPr/>
          <a:lstStyle/>
          <a:p>
            <a:fld id="{99E4C13A-5EDB-4018-91C6-F8B752C11E71}" type="slidenum">
              <a:rPr lang="en-US" smtClean="0"/>
              <a:pPr/>
              <a:t>6</a:t>
            </a:fld>
            <a:endParaRPr lang="en-US" dirty="0"/>
          </a:p>
        </p:txBody>
      </p:sp>
    </p:spTree>
    <p:extLst>
      <p:ext uri="{BB962C8B-B14F-4D97-AF65-F5344CB8AC3E}">
        <p14:creationId xmlns:p14="http://schemas.microsoft.com/office/powerpoint/2010/main" val="42919601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0000"/>
                </a:solidFill>
              </a:rPr>
              <a:t>Phase 3: Where the project is handed off and fully integrated into the end user's application. This also includes new validation efforts to determine how well the new application performs in a ``real world" setting. Validation and continued use in an operational environment drives discovery of new science questions, problems, and of course new applications.</a:t>
            </a:r>
          </a:p>
          <a:p>
            <a:endParaRPr lang="en-US" dirty="0"/>
          </a:p>
        </p:txBody>
      </p:sp>
      <p:sp>
        <p:nvSpPr>
          <p:cNvPr id="4" name="Slide Number Placeholder 3"/>
          <p:cNvSpPr>
            <a:spLocks noGrp="1"/>
          </p:cNvSpPr>
          <p:nvPr>
            <p:ph type="sldNum" sz="quarter" idx="10"/>
          </p:nvPr>
        </p:nvSpPr>
        <p:spPr/>
        <p:txBody>
          <a:bodyPr/>
          <a:lstStyle/>
          <a:p>
            <a:fld id="{99E4C13A-5EDB-4018-91C6-F8B752C11E71}" type="slidenum">
              <a:rPr lang="en-US" smtClean="0"/>
              <a:pPr/>
              <a:t>7</a:t>
            </a:fld>
            <a:endParaRPr lang="en-US" dirty="0"/>
          </a:p>
        </p:txBody>
      </p:sp>
    </p:spTree>
    <p:extLst>
      <p:ext uri="{BB962C8B-B14F-4D97-AF65-F5344CB8AC3E}">
        <p14:creationId xmlns:p14="http://schemas.microsoft.com/office/powerpoint/2010/main" val="31203997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9E4C13A-5EDB-4018-91C6-F8B752C11E71}" type="slidenum">
              <a:rPr lang="en-US" smtClean="0"/>
              <a:pPr/>
              <a:t>8</a:t>
            </a:fld>
            <a:endParaRPr lang="en-US" dirty="0"/>
          </a:p>
        </p:txBody>
      </p:sp>
    </p:spTree>
    <p:extLst>
      <p:ext uri="{BB962C8B-B14F-4D97-AF65-F5344CB8AC3E}">
        <p14:creationId xmlns:p14="http://schemas.microsoft.com/office/powerpoint/2010/main" val="7179388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1200"/>
              </a:spcAft>
              <a:defRPr/>
            </a:pPr>
            <a:r>
              <a:rPr lang="en-US" dirty="0">
                <a:solidFill>
                  <a:srgbClr val="000000"/>
                </a:solidFill>
              </a:rPr>
              <a:t>Beyond AUL 9: During this process, it is likely that you have found other projects or applications. In this framework it all feels like there is a clear start and stop, but this is far from the truth.  </a:t>
            </a:r>
          </a:p>
          <a:p>
            <a:pPr>
              <a:spcAft>
                <a:spcPts val="1200"/>
              </a:spcAft>
              <a:defRPr/>
            </a:pPr>
            <a:r>
              <a:rPr lang="en-US" dirty="0">
                <a:solidFill>
                  <a:srgbClr val="000000"/>
                </a:solidFill>
              </a:rPr>
              <a:t>New end users, new applications, and altogether new projects are identified. Just like any good research project, there is always more to do and more to learn and improvements to be made.  </a:t>
            </a:r>
            <a:endParaRPr lang="en-US" sz="1800" dirty="0">
              <a:solidFill>
                <a:srgbClr val="000000"/>
              </a:solidFill>
            </a:endParaRPr>
          </a:p>
          <a:p>
            <a:endParaRPr lang="en-US" dirty="0"/>
          </a:p>
        </p:txBody>
      </p:sp>
      <p:sp>
        <p:nvSpPr>
          <p:cNvPr id="4" name="Slide Number Placeholder 3"/>
          <p:cNvSpPr>
            <a:spLocks noGrp="1"/>
          </p:cNvSpPr>
          <p:nvPr>
            <p:ph type="sldNum" sz="quarter" idx="10"/>
          </p:nvPr>
        </p:nvSpPr>
        <p:spPr/>
        <p:txBody>
          <a:bodyPr/>
          <a:lstStyle/>
          <a:p>
            <a:fld id="{99E4C13A-5EDB-4018-91C6-F8B752C11E71}" type="slidenum">
              <a:rPr lang="en-US" smtClean="0"/>
              <a:pPr/>
              <a:t>9</a:t>
            </a:fld>
            <a:endParaRPr lang="en-US" dirty="0"/>
          </a:p>
        </p:txBody>
      </p:sp>
    </p:spTree>
    <p:extLst>
      <p:ext uri="{BB962C8B-B14F-4D97-AF65-F5344CB8AC3E}">
        <p14:creationId xmlns:p14="http://schemas.microsoft.com/office/powerpoint/2010/main" val="27433639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from NASA </a:t>
            </a:r>
          </a:p>
          <a:p>
            <a:r>
              <a:rPr lang="en-US" dirty="0"/>
              <a:t>https://</a:t>
            </a:r>
            <a:r>
              <a:rPr lang="en-US" dirty="0" err="1"/>
              <a:t>www.flickr.com</a:t>
            </a:r>
            <a:r>
              <a:rPr lang="en-US" dirty="0"/>
              <a:t>/photos/</a:t>
            </a:r>
            <a:r>
              <a:rPr lang="en-US" dirty="0" err="1"/>
              <a:t>nasacommons</a:t>
            </a:r>
            <a:r>
              <a:rPr lang="en-US" dirty="0"/>
              <a:t>/7538841680/</a:t>
            </a:r>
          </a:p>
          <a:p>
            <a:endParaRPr lang="en-US" dirty="0"/>
          </a:p>
          <a:p>
            <a:r>
              <a:rPr lang="en-US" sz="1200" b="1" i="0" kern="1200" dirty="0">
                <a:solidFill>
                  <a:schemeClr val="tx1"/>
                </a:solidFill>
                <a:effectLst/>
                <a:latin typeface="+mn-lt"/>
                <a:ea typeface="+mn-ea"/>
                <a:cs typeface="+mn-cs"/>
              </a:rPr>
              <a:t>Materials Science Experiments Conducted at MSFC</a:t>
            </a:r>
          </a:p>
          <a:p>
            <a:r>
              <a:rPr lang="en-US" sz="1200" b="0" i="0" kern="1200" dirty="0">
                <a:solidFill>
                  <a:schemeClr val="tx1"/>
                </a:solidFill>
                <a:effectLst/>
                <a:latin typeface="+mn-lt"/>
                <a:ea typeface="+mn-ea"/>
                <a:cs typeface="+mn-cs"/>
              </a:rPr>
              <a:t>In another first for NASA, an all-female crew of scientific experimenters began a five-day exercise on December 16, 1974, to test the feasibility of experiments that were later tested on the Space Shuttle/Spacelab missions. The experimenters, Dr. Mary H. Johnston (seated, left), Ann F. Whitaker and Carolyn S. </a:t>
            </a:r>
            <a:r>
              <a:rPr lang="en-US" sz="1200" b="0" i="0" kern="1200" dirty="0" err="1">
                <a:solidFill>
                  <a:schemeClr val="tx1"/>
                </a:solidFill>
                <a:effectLst/>
                <a:latin typeface="+mn-lt"/>
                <a:ea typeface="+mn-ea"/>
                <a:cs typeface="+mn-cs"/>
              </a:rPr>
              <a:t>Griner</a:t>
            </a:r>
            <a:r>
              <a:rPr lang="en-US" sz="1200" b="0" i="0" kern="1200" dirty="0">
                <a:solidFill>
                  <a:schemeClr val="tx1"/>
                </a:solidFill>
                <a:effectLst/>
                <a:latin typeface="+mn-lt"/>
                <a:ea typeface="+mn-ea"/>
                <a:cs typeface="+mn-cs"/>
              </a:rPr>
              <a:t> (standing, left to right), and the crew chief, Doris Chandler, spent spend eight hours each day of the mission in the Marshall Space Flight Centers General Purpose Laboratory (GPL). They conducted 11 selected experiments in materials science to determine their practical application for Spacelab missions and to identify integration and operational problems that might occur on actual missions.</a:t>
            </a:r>
          </a:p>
          <a:p>
            <a:r>
              <a:rPr lang="en-US" sz="1200" b="0" i="0" kern="1200" dirty="0">
                <a:solidFill>
                  <a:schemeClr val="tx1"/>
                </a:solidFill>
                <a:effectLst/>
                <a:latin typeface="+mn-lt"/>
                <a:ea typeface="+mn-ea"/>
                <a:cs typeface="+mn-cs"/>
              </a:rPr>
              <a:t> Image # :565782</a:t>
            </a:r>
          </a:p>
          <a:p>
            <a:r>
              <a:rPr lang="en-US" sz="1200" b="0" i="0" kern="1200" dirty="0">
                <a:solidFill>
                  <a:schemeClr val="tx1"/>
                </a:solidFill>
                <a:effectLst/>
                <a:latin typeface="+mn-lt"/>
                <a:ea typeface="+mn-ea"/>
                <a:cs typeface="+mn-cs"/>
              </a:rPr>
              <a:t>Date: November 13, 1974</a:t>
            </a:r>
          </a:p>
          <a:p>
            <a:endParaRPr lang="en-US" dirty="0"/>
          </a:p>
          <a:p>
            <a:endParaRPr lang="en-US" dirty="0"/>
          </a:p>
        </p:txBody>
      </p:sp>
      <p:sp>
        <p:nvSpPr>
          <p:cNvPr id="4" name="Slide Number Placeholder 3"/>
          <p:cNvSpPr>
            <a:spLocks noGrp="1"/>
          </p:cNvSpPr>
          <p:nvPr>
            <p:ph type="sldNum" sz="quarter" idx="10"/>
          </p:nvPr>
        </p:nvSpPr>
        <p:spPr/>
        <p:txBody>
          <a:bodyPr/>
          <a:lstStyle/>
          <a:p>
            <a:fld id="{99E4C13A-5EDB-4018-91C6-F8B752C11E71}" type="slidenum">
              <a:rPr lang="en-US" smtClean="0"/>
              <a:pPr/>
              <a:t>16</a:t>
            </a:fld>
            <a:endParaRPr lang="en-US" dirty="0"/>
          </a:p>
        </p:txBody>
      </p:sp>
    </p:spTree>
    <p:extLst>
      <p:ext uri="{BB962C8B-B14F-4D97-AF65-F5344CB8AC3E}">
        <p14:creationId xmlns:p14="http://schemas.microsoft.com/office/powerpoint/2010/main" val="26751803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A_Basic_Master">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304800" y="233088"/>
            <a:ext cx="10546081" cy="581597"/>
          </a:xfrm>
          <a:prstGeom prst="rect">
            <a:avLst/>
          </a:prstGeom>
        </p:spPr>
        <p:txBody>
          <a:bodyPr/>
          <a:lstStyle>
            <a:lvl1pPr>
              <a:defRPr sz="2400" b="1" i="1" baseline="0">
                <a:solidFill>
                  <a:schemeClr val="tx1"/>
                </a:solidFill>
              </a:defRPr>
            </a:lvl1pPr>
          </a:lstStyle>
          <a:p>
            <a:r>
              <a:rPr lang="en-US" dirty="0"/>
              <a:t>Head—Black 24 point Arial, Bold, Italic</a:t>
            </a:r>
          </a:p>
        </p:txBody>
      </p:sp>
      <p:sp>
        <p:nvSpPr>
          <p:cNvPr id="3" name="Text Placeholder 2"/>
          <p:cNvSpPr>
            <a:spLocks noGrp="1"/>
          </p:cNvSpPr>
          <p:nvPr>
            <p:ph type="body" sz="quarter" idx="16" hasCustomPrompt="1"/>
          </p:nvPr>
        </p:nvSpPr>
        <p:spPr>
          <a:xfrm>
            <a:off x="304800" y="614874"/>
            <a:ext cx="10546080" cy="522851"/>
          </a:xfrm>
          <a:prstGeom prst="rect">
            <a:avLst/>
          </a:prstGeom>
        </p:spPr>
        <p:txBody>
          <a:bodyPr/>
          <a:lstStyle>
            <a:lvl1pPr marL="0" marR="0" indent="0" algn="l" defTabSz="457200" rtl="0" eaLnBrk="1" fontAlgn="auto" latinLnBrk="0" hangingPunct="1">
              <a:lnSpc>
                <a:spcPct val="100000"/>
              </a:lnSpc>
              <a:spcBef>
                <a:spcPct val="20000"/>
              </a:spcBef>
              <a:spcAft>
                <a:spcPts val="0"/>
              </a:spcAft>
              <a:buClrTx/>
              <a:buSzTx/>
              <a:buFont typeface="Arial"/>
              <a:buNone/>
              <a:tabLst/>
              <a:defRPr sz="2000" b="0" i="1" baseline="0">
                <a:solidFill>
                  <a:srgbClr val="8C8D8E"/>
                </a:solidFill>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lang="en-US" dirty="0"/>
              <a:t>Subtitle—Gray, 20 point Arial</a:t>
            </a:r>
          </a:p>
        </p:txBody>
      </p:sp>
      <p:sp>
        <p:nvSpPr>
          <p:cNvPr id="11" name="Text Placeholder 10"/>
          <p:cNvSpPr>
            <a:spLocks noGrp="1"/>
          </p:cNvSpPr>
          <p:nvPr>
            <p:ph type="body" sz="quarter" idx="17" hasCustomPrompt="1"/>
          </p:nvPr>
        </p:nvSpPr>
        <p:spPr>
          <a:xfrm>
            <a:off x="304802" y="6149818"/>
            <a:ext cx="11301412" cy="452437"/>
          </a:xfrm>
          <a:prstGeom prst="rect">
            <a:avLst/>
          </a:prstGeom>
        </p:spPr>
        <p:txBody>
          <a:bodyPr/>
          <a:lstStyle>
            <a:lvl1pPr marL="0" indent="0">
              <a:buFontTx/>
              <a:buNone/>
              <a:defRPr sz="1600" b="1" i="1" baseline="0">
                <a:solidFill>
                  <a:schemeClr val="bg2"/>
                </a:solidFill>
              </a:defRPr>
            </a:lvl1pPr>
          </a:lstStyle>
          <a:p>
            <a:pPr lvl="0"/>
            <a:r>
              <a:rPr lang="en-US" dirty="0"/>
              <a:t>Key Point—Arial Bold Italic, 16 point </a:t>
            </a:r>
          </a:p>
        </p:txBody>
      </p:sp>
      <p:sp>
        <p:nvSpPr>
          <p:cNvPr id="5" name="Content Placeholder 6"/>
          <p:cNvSpPr>
            <a:spLocks noGrp="1"/>
          </p:cNvSpPr>
          <p:nvPr>
            <p:ph sz="quarter" idx="15" hasCustomPrompt="1"/>
          </p:nvPr>
        </p:nvSpPr>
        <p:spPr>
          <a:xfrm>
            <a:off x="334533" y="1203264"/>
            <a:ext cx="11271681" cy="4798717"/>
          </a:xfrm>
          <a:prstGeom prst="rect">
            <a:avLst/>
          </a:prstGeom>
        </p:spPr>
        <p:txBody>
          <a:bodyPr vert="horz"/>
          <a:lstStyle>
            <a:lvl1pPr marL="171450" indent="-171450">
              <a:buSzPct val="130000"/>
              <a:defRPr sz="1800"/>
            </a:lvl1pPr>
            <a:lvl2pPr marL="517525" indent="-227013">
              <a:defRPr sz="1600"/>
            </a:lvl2pPr>
            <a:lvl3pPr marL="800100" indent="-176213">
              <a:buSzPct val="125000"/>
              <a:defRPr sz="1600"/>
            </a:lvl3pPr>
            <a:lvl4pPr marL="1201738" indent="-228600">
              <a:defRPr sz="1600"/>
            </a:lvl4pPr>
            <a:lvl5pPr marL="1430338" indent="-176213">
              <a:buFont typeface="Arial"/>
              <a:buChar char="•"/>
              <a:defRPr sz="1600"/>
            </a:lvl5pPr>
          </a:lstStyle>
          <a:p>
            <a:r>
              <a:rPr lang="en-US" dirty="0"/>
              <a:t>Bullet 1 level—Bullet 130% size text—Black, 18 point Arial</a:t>
            </a:r>
          </a:p>
          <a:p>
            <a:pPr lvl="1"/>
            <a:r>
              <a:rPr lang="en-US" dirty="0"/>
              <a:t>Bullet 2 level—16 point Arial Italic</a:t>
            </a:r>
          </a:p>
          <a:p>
            <a:pPr lvl="2"/>
            <a:r>
              <a:rPr lang="en-US" dirty="0"/>
              <a:t>Bullet 3 level—Bullet 125% size text—16 point Arial</a:t>
            </a:r>
          </a:p>
          <a:p>
            <a:pPr lvl="3"/>
            <a:r>
              <a:rPr lang="en-US" dirty="0"/>
              <a:t>Bullet 4 level—16 point Arial Italic</a:t>
            </a:r>
          </a:p>
          <a:p>
            <a:pPr lvl="4"/>
            <a:r>
              <a:rPr lang="en-US" dirty="0"/>
              <a:t>Bullet 5 level—Bullet 100% size text—16 point Arial</a:t>
            </a:r>
          </a:p>
        </p:txBody>
      </p:sp>
    </p:spTree>
    <p:extLst>
      <p:ext uri="{BB962C8B-B14F-4D97-AF65-F5344CB8AC3E}">
        <p14:creationId xmlns:p14="http://schemas.microsoft.com/office/powerpoint/2010/main" val="3586680752"/>
      </p:ext>
    </p:extLst>
  </p:cSld>
  <p:clrMapOvr>
    <a:masterClrMapping/>
  </p:clrMapOvr>
  <p:extLst mod="1">
    <p:ext uri="{DCECCB84-F9BA-43D5-87BE-67443E8EF086}">
      <p15:sldGuideLst xmlns:p15="http://schemas.microsoft.com/office/powerpoint/2012/main">
        <p15:guide id="1" pos="192" userDrawn="1">
          <p15:clr>
            <a:srgbClr val="FBAE40"/>
          </p15:clr>
        </p15:guide>
        <p15:guide id="2" orient="horz" pos="552" userDrawn="1">
          <p15:clr>
            <a:srgbClr val="FBAE40"/>
          </p15:clr>
        </p15:guide>
        <p15:guide id="3" orient="horz" pos="816"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J_Contact Information ">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304800" y="233088"/>
            <a:ext cx="10546081" cy="581597"/>
          </a:xfrm>
          <a:prstGeom prst="rect">
            <a:avLst/>
          </a:prstGeom>
        </p:spPr>
        <p:txBody>
          <a:bodyPr/>
          <a:lstStyle>
            <a:lvl1pPr>
              <a:defRPr sz="2400" b="1" i="1" baseline="0">
                <a:solidFill>
                  <a:schemeClr val="tx1"/>
                </a:solidFill>
              </a:defRPr>
            </a:lvl1pPr>
          </a:lstStyle>
          <a:p>
            <a:r>
              <a:rPr lang="en-US" dirty="0"/>
              <a:t>Head—Black 24 point Arial, Bold, Italic</a:t>
            </a:r>
          </a:p>
        </p:txBody>
      </p:sp>
      <p:sp>
        <p:nvSpPr>
          <p:cNvPr id="3" name="Text Placeholder 2"/>
          <p:cNvSpPr>
            <a:spLocks noGrp="1"/>
          </p:cNvSpPr>
          <p:nvPr>
            <p:ph type="body" sz="quarter" idx="16" hasCustomPrompt="1"/>
          </p:nvPr>
        </p:nvSpPr>
        <p:spPr>
          <a:xfrm>
            <a:off x="304800" y="614874"/>
            <a:ext cx="10546080" cy="522851"/>
          </a:xfrm>
          <a:prstGeom prst="rect">
            <a:avLst/>
          </a:prstGeom>
        </p:spPr>
        <p:txBody>
          <a:bodyPr/>
          <a:lstStyle>
            <a:lvl1pPr marL="0" marR="0" indent="0" algn="l" defTabSz="457200" rtl="0" eaLnBrk="1" fontAlgn="auto" latinLnBrk="0" hangingPunct="1">
              <a:lnSpc>
                <a:spcPct val="100000"/>
              </a:lnSpc>
              <a:spcBef>
                <a:spcPct val="20000"/>
              </a:spcBef>
              <a:spcAft>
                <a:spcPts val="0"/>
              </a:spcAft>
              <a:buClrTx/>
              <a:buSzTx/>
              <a:buFont typeface="Arial"/>
              <a:buNone/>
              <a:tabLst/>
              <a:defRPr sz="2000" b="0" i="1" baseline="0">
                <a:solidFill>
                  <a:srgbClr val="8C8D8E"/>
                </a:solidFill>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lang="en-US" dirty="0"/>
              <a:t>Subtitle—Gray, 20 point Arial</a:t>
            </a:r>
          </a:p>
        </p:txBody>
      </p:sp>
      <p:sp>
        <p:nvSpPr>
          <p:cNvPr id="11" name="Text Placeholder 10"/>
          <p:cNvSpPr>
            <a:spLocks noGrp="1"/>
          </p:cNvSpPr>
          <p:nvPr>
            <p:ph type="body" sz="quarter" idx="17" hasCustomPrompt="1"/>
          </p:nvPr>
        </p:nvSpPr>
        <p:spPr>
          <a:xfrm>
            <a:off x="304802" y="6020865"/>
            <a:ext cx="11301412" cy="452437"/>
          </a:xfrm>
          <a:prstGeom prst="rect">
            <a:avLst/>
          </a:prstGeom>
        </p:spPr>
        <p:txBody>
          <a:bodyPr/>
          <a:lstStyle>
            <a:lvl1pPr marL="0" indent="0">
              <a:buFontTx/>
              <a:buNone/>
              <a:defRPr sz="1600" b="1" i="1" baseline="0">
                <a:solidFill>
                  <a:schemeClr val="bg2"/>
                </a:solidFill>
              </a:defRPr>
            </a:lvl1pPr>
          </a:lstStyle>
          <a:p>
            <a:pPr lvl="0"/>
            <a:r>
              <a:rPr lang="en-US" dirty="0"/>
              <a:t>Key Point—Arial Bold Italic, 16 point </a:t>
            </a:r>
          </a:p>
        </p:txBody>
      </p:sp>
      <p:sp>
        <p:nvSpPr>
          <p:cNvPr id="17" name="Text Box 19"/>
          <p:cNvSpPr txBox="1">
            <a:spLocks noChangeArrowheads="1"/>
          </p:cNvSpPr>
          <p:nvPr userDrawn="1"/>
        </p:nvSpPr>
        <p:spPr bwMode="auto">
          <a:xfrm>
            <a:off x="320023" y="6346387"/>
            <a:ext cx="2244956" cy="324448"/>
          </a:xfrm>
          <a:prstGeom prst="rect">
            <a:avLst/>
          </a:prstGeom>
          <a:noFill/>
          <a:ln w="9525">
            <a:noFill/>
            <a:miter lim="800000"/>
            <a:headEnd/>
            <a:tailEnd/>
          </a:ln>
          <a:effectLst/>
        </p:spPr>
        <p:txBody>
          <a:bodyPr wrap="square" anchor="b">
            <a:prstTxWarp prst="textNoShape">
              <a:avLst/>
            </a:prstTxWarp>
            <a:spAutoFit/>
          </a:bodyPr>
          <a:lstStyle/>
          <a:p>
            <a:pPr>
              <a:lnSpc>
                <a:spcPts val="860"/>
              </a:lnSpc>
            </a:pPr>
            <a:r>
              <a:rPr lang="en-US" sz="800" dirty="0"/>
              <a:t>e-mail address</a:t>
            </a:r>
          </a:p>
          <a:p>
            <a:pPr>
              <a:lnSpc>
                <a:spcPts val="860"/>
              </a:lnSpc>
            </a:pPr>
            <a:r>
              <a:rPr lang="en-US" sz="800" dirty="0"/>
              <a:t>Department/subdivision name</a:t>
            </a:r>
          </a:p>
        </p:txBody>
      </p:sp>
      <p:sp>
        <p:nvSpPr>
          <p:cNvPr id="7" name="Content Placeholder 6"/>
          <p:cNvSpPr>
            <a:spLocks noGrp="1"/>
          </p:cNvSpPr>
          <p:nvPr>
            <p:ph sz="quarter" idx="15" hasCustomPrompt="1"/>
          </p:nvPr>
        </p:nvSpPr>
        <p:spPr>
          <a:xfrm>
            <a:off x="304800" y="1207638"/>
            <a:ext cx="11271681" cy="4615694"/>
          </a:xfrm>
          <a:prstGeom prst="rect">
            <a:avLst/>
          </a:prstGeom>
        </p:spPr>
        <p:txBody>
          <a:bodyPr vert="horz"/>
          <a:lstStyle>
            <a:lvl1pPr marL="179388" indent="-179388">
              <a:buSzPct val="130000"/>
              <a:tabLst/>
              <a:defRPr sz="1800"/>
            </a:lvl1pPr>
            <a:lvl2pPr marL="517525" indent="-227013">
              <a:defRPr sz="1600"/>
            </a:lvl2pPr>
            <a:lvl3pPr marL="800100" indent="-176213">
              <a:buSzPct val="125000"/>
              <a:defRPr sz="1600"/>
            </a:lvl3pPr>
            <a:lvl4pPr marL="1201738" indent="-228600">
              <a:defRPr sz="1600"/>
            </a:lvl4pPr>
            <a:lvl5pPr marL="1430338" indent="-176213">
              <a:buFont typeface="Arial"/>
              <a:buChar char="•"/>
              <a:defRPr sz="1600"/>
            </a:lvl5pPr>
          </a:lstStyle>
          <a:p>
            <a:r>
              <a:rPr lang="en-US" dirty="0"/>
              <a:t>This is a multipurpose box—use for text, tables, charts or video</a:t>
            </a:r>
          </a:p>
        </p:txBody>
      </p:sp>
    </p:spTree>
    <p:extLst>
      <p:ext uri="{BB962C8B-B14F-4D97-AF65-F5344CB8AC3E}">
        <p14:creationId xmlns:p14="http://schemas.microsoft.com/office/powerpoint/2010/main" val="3751462077"/>
      </p:ext>
    </p:extLst>
  </p:cSld>
  <p:clrMapOvr>
    <a:masterClrMapping/>
  </p:clrMapOvr>
  <p:extLst mod="1">
    <p:ext uri="{DCECCB84-F9BA-43D5-87BE-67443E8EF086}">
      <p15:sldGuideLst xmlns:p15="http://schemas.microsoft.com/office/powerpoint/2012/main">
        <p15:guide id="1" pos="192" userDrawn="1">
          <p15:clr>
            <a:srgbClr val="FBAE40"/>
          </p15:clr>
        </p15:guide>
        <p15:guide id="2" orient="horz" pos="552" userDrawn="1">
          <p15:clr>
            <a:srgbClr val="FBAE40"/>
          </p15:clr>
        </p15:guide>
        <p15:guide id="3" orient="horz" pos="816"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K_Transition">
    <p:spTree>
      <p:nvGrpSpPr>
        <p:cNvPr id="1" name=""/>
        <p:cNvGrpSpPr/>
        <p:nvPr/>
      </p:nvGrpSpPr>
      <p:grpSpPr>
        <a:xfrm>
          <a:off x="0" y="0"/>
          <a:ext cx="0" cy="0"/>
          <a:chOff x="0" y="0"/>
          <a:chExt cx="0" cy="0"/>
        </a:xfrm>
      </p:grpSpPr>
      <p:sp>
        <p:nvSpPr>
          <p:cNvPr id="7" name="Subtitle 2"/>
          <p:cNvSpPr>
            <a:spLocks noGrp="1"/>
          </p:cNvSpPr>
          <p:nvPr>
            <p:ph type="subTitle" idx="1" hasCustomPrompt="1"/>
          </p:nvPr>
        </p:nvSpPr>
        <p:spPr>
          <a:xfrm>
            <a:off x="304800" y="3245325"/>
            <a:ext cx="10828774" cy="1752600"/>
          </a:xfrm>
          <a:prstGeom prst="rect">
            <a:avLst/>
          </a:prstGeom>
        </p:spPr>
        <p:txBody>
          <a:bodyPr>
            <a:normAutofit/>
          </a:bodyPr>
          <a:lstStyle>
            <a:lvl1pPr marL="0" indent="0" algn="l">
              <a:buNone/>
              <a:defRPr sz="2400">
                <a:solidFill>
                  <a:schemeClr val="tx1"/>
                </a:solidFill>
                <a:latin typeface="+mj-lt"/>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Transition Subtitle</a:t>
            </a:r>
          </a:p>
        </p:txBody>
      </p:sp>
      <p:sp>
        <p:nvSpPr>
          <p:cNvPr id="4" name="Title 1"/>
          <p:cNvSpPr>
            <a:spLocks noGrp="1"/>
          </p:cNvSpPr>
          <p:nvPr>
            <p:ph type="ctrTitle" hasCustomPrompt="1"/>
          </p:nvPr>
        </p:nvSpPr>
        <p:spPr>
          <a:xfrm>
            <a:off x="304800" y="2063345"/>
            <a:ext cx="10828774" cy="1063867"/>
          </a:xfrm>
          <a:prstGeom prst="rect">
            <a:avLst/>
          </a:prstGeom>
        </p:spPr>
        <p:txBody>
          <a:bodyPr/>
          <a:lstStyle>
            <a:lvl1pPr algn="l">
              <a:defRPr sz="3200" b="1" i="1" baseline="0">
                <a:solidFill>
                  <a:schemeClr val="bg2"/>
                </a:solidFill>
                <a:latin typeface="Arial"/>
                <a:cs typeface="Arial"/>
              </a:defRPr>
            </a:lvl1pPr>
          </a:lstStyle>
          <a:p>
            <a:r>
              <a:rPr lang="en-US" dirty="0"/>
              <a:t>Transition Slide</a:t>
            </a:r>
          </a:p>
        </p:txBody>
      </p:sp>
    </p:spTree>
    <p:extLst>
      <p:ext uri="{BB962C8B-B14F-4D97-AF65-F5344CB8AC3E}">
        <p14:creationId xmlns:p14="http://schemas.microsoft.com/office/powerpoint/2010/main" val="1650691353"/>
      </p:ext>
    </p:extLst>
  </p:cSld>
  <p:clrMapOvr>
    <a:masterClrMapping/>
  </p:clrMapOvr>
  <p:extLst mod="1">
    <p:ext uri="{DCECCB84-F9BA-43D5-87BE-67443E8EF086}">
      <p15:sldGuideLst xmlns:p15="http://schemas.microsoft.com/office/powerpoint/2012/main">
        <p15:guide id="1" pos="192" userDrawn="1">
          <p15:clr>
            <a:srgbClr val="FBAE40"/>
          </p15:clr>
        </p15:guide>
        <p15:guide id="2" orient="horz" pos="552" userDrawn="1">
          <p15:clr>
            <a:srgbClr val="FBAE40"/>
          </p15:clr>
        </p15:guide>
        <p15:guide id="3" orient="horz" pos="816"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A_Basic_Master_markings">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304800" y="233088"/>
            <a:ext cx="10546081" cy="581597"/>
          </a:xfrm>
          <a:prstGeom prst="rect">
            <a:avLst/>
          </a:prstGeom>
        </p:spPr>
        <p:txBody>
          <a:bodyPr/>
          <a:lstStyle>
            <a:lvl1pPr>
              <a:defRPr sz="2400" b="1" i="1" baseline="0">
                <a:solidFill>
                  <a:schemeClr val="tx1"/>
                </a:solidFill>
              </a:defRPr>
            </a:lvl1pPr>
          </a:lstStyle>
          <a:p>
            <a:r>
              <a:rPr lang="en-US" dirty="0"/>
              <a:t>Head—Black 24 point Arial, Bold, Italic</a:t>
            </a:r>
          </a:p>
        </p:txBody>
      </p:sp>
      <p:sp>
        <p:nvSpPr>
          <p:cNvPr id="3" name="Text Placeholder 2"/>
          <p:cNvSpPr>
            <a:spLocks noGrp="1"/>
          </p:cNvSpPr>
          <p:nvPr>
            <p:ph type="body" sz="quarter" idx="16" hasCustomPrompt="1"/>
          </p:nvPr>
        </p:nvSpPr>
        <p:spPr>
          <a:xfrm>
            <a:off x="304800" y="614874"/>
            <a:ext cx="10546080" cy="522851"/>
          </a:xfrm>
          <a:prstGeom prst="rect">
            <a:avLst/>
          </a:prstGeom>
        </p:spPr>
        <p:txBody>
          <a:bodyPr/>
          <a:lstStyle>
            <a:lvl1pPr marL="0" marR="0" indent="0" algn="l" defTabSz="457200" rtl="0" eaLnBrk="1" fontAlgn="auto" latinLnBrk="0" hangingPunct="1">
              <a:lnSpc>
                <a:spcPct val="100000"/>
              </a:lnSpc>
              <a:spcBef>
                <a:spcPct val="20000"/>
              </a:spcBef>
              <a:spcAft>
                <a:spcPts val="0"/>
              </a:spcAft>
              <a:buClrTx/>
              <a:buSzTx/>
              <a:buFont typeface="Arial"/>
              <a:buNone/>
              <a:tabLst/>
              <a:defRPr sz="2000" b="0" i="1" baseline="0">
                <a:solidFill>
                  <a:srgbClr val="8C8D8E"/>
                </a:solidFill>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lang="en-US" dirty="0"/>
              <a:t>Subtitle—Gray, 20 point Arial</a:t>
            </a:r>
          </a:p>
        </p:txBody>
      </p:sp>
      <p:sp>
        <p:nvSpPr>
          <p:cNvPr id="11" name="Text Placeholder 10"/>
          <p:cNvSpPr>
            <a:spLocks noGrp="1"/>
          </p:cNvSpPr>
          <p:nvPr>
            <p:ph type="body" sz="quarter" idx="17" hasCustomPrompt="1"/>
          </p:nvPr>
        </p:nvSpPr>
        <p:spPr>
          <a:xfrm>
            <a:off x="304802" y="6149818"/>
            <a:ext cx="11301412" cy="452437"/>
          </a:xfrm>
          <a:prstGeom prst="rect">
            <a:avLst/>
          </a:prstGeom>
        </p:spPr>
        <p:txBody>
          <a:bodyPr/>
          <a:lstStyle>
            <a:lvl1pPr marL="0" indent="0">
              <a:buFontTx/>
              <a:buNone/>
              <a:defRPr sz="1600" b="1" i="1" baseline="0">
                <a:solidFill>
                  <a:schemeClr val="bg2"/>
                </a:solidFill>
              </a:defRPr>
            </a:lvl1pPr>
          </a:lstStyle>
          <a:p>
            <a:pPr lvl="0"/>
            <a:r>
              <a:rPr lang="en-US" dirty="0"/>
              <a:t>Key Point—Arial Bold Italic, 16 point </a:t>
            </a:r>
          </a:p>
        </p:txBody>
      </p:sp>
      <p:sp>
        <p:nvSpPr>
          <p:cNvPr id="5" name="Content Placeholder 6"/>
          <p:cNvSpPr>
            <a:spLocks noGrp="1"/>
          </p:cNvSpPr>
          <p:nvPr>
            <p:ph sz="quarter" idx="15" hasCustomPrompt="1"/>
          </p:nvPr>
        </p:nvSpPr>
        <p:spPr>
          <a:xfrm>
            <a:off x="334533" y="1203264"/>
            <a:ext cx="11271681" cy="4798717"/>
          </a:xfrm>
          <a:prstGeom prst="rect">
            <a:avLst/>
          </a:prstGeom>
        </p:spPr>
        <p:txBody>
          <a:bodyPr vert="horz"/>
          <a:lstStyle>
            <a:lvl1pPr marL="171450" indent="-171450">
              <a:buSzPct val="130000"/>
              <a:defRPr sz="1800"/>
            </a:lvl1pPr>
            <a:lvl2pPr marL="517525" indent="-227013">
              <a:defRPr sz="1600"/>
            </a:lvl2pPr>
            <a:lvl3pPr marL="800100" indent="-176213">
              <a:buSzPct val="125000"/>
              <a:defRPr sz="1600"/>
            </a:lvl3pPr>
            <a:lvl4pPr marL="1201738" indent="-228600">
              <a:defRPr sz="1600"/>
            </a:lvl4pPr>
            <a:lvl5pPr marL="1430338" indent="-176213">
              <a:buFont typeface="Arial"/>
              <a:buChar char="•"/>
              <a:defRPr sz="1600"/>
            </a:lvl5pPr>
          </a:lstStyle>
          <a:p>
            <a:r>
              <a:rPr lang="en-US" dirty="0"/>
              <a:t>Bullet 1 level—Bullet 130% size text—Black, 18 point Arial</a:t>
            </a:r>
          </a:p>
          <a:p>
            <a:pPr lvl="1"/>
            <a:r>
              <a:rPr lang="en-US" dirty="0"/>
              <a:t>Bullet 2 level—16 point Arial Italic</a:t>
            </a:r>
          </a:p>
          <a:p>
            <a:pPr lvl="2"/>
            <a:r>
              <a:rPr lang="en-US" dirty="0"/>
              <a:t>Bullet 3 level—Bullet 125% size text—16 point Arial</a:t>
            </a:r>
          </a:p>
          <a:p>
            <a:pPr lvl="3"/>
            <a:r>
              <a:rPr lang="en-US" dirty="0"/>
              <a:t>Bullet 4 level—16 point Arial Italic</a:t>
            </a:r>
          </a:p>
          <a:p>
            <a:pPr lvl="4"/>
            <a:r>
              <a:rPr lang="en-US" dirty="0"/>
              <a:t>Bullet 5 level—Bullet 100% size text—16 point Arial</a:t>
            </a:r>
          </a:p>
        </p:txBody>
      </p:sp>
    </p:spTree>
    <p:extLst>
      <p:ext uri="{BB962C8B-B14F-4D97-AF65-F5344CB8AC3E}">
        <p14:creationId xmlns:p14="http://schemas.microsoft.com/office/powerpoint/2010/main" val="646281002"/>
      </p:ext>
    </p:extLst>
  </p:cSld>
  <p:clrMapOvr>
    <a:masterClrMapping/>
  </p:clrMapOvr>
  <p:extLst mod="1">
    <p:ext uri="{DCECCB84-F9BA-43D5-87BE-67443E8EF086}">
      <p15:sldGuideLst xmlns:p15="http://schemas.microsoft.com/office/powerpoint/2012/main">
        <p15:guide id="1" pos="192" userDrawn="1">
          <p15:clr>
            <a:srgbClr val="FBAE40"/>
          </p15:clr>
        </p15:guide>
        <p15:guide id="2" orient="horz" pos="552" userDrawn="1">
          <p15:clr>
            <a:srgbClr val="FBAE40"/>
          </p15:clr>
        </p15:guide>
        <p15:guide id="3" orient="horz" pos="816"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B_Header_Blank_markings">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304800" y="233088"/>
            <a:ext cx="10546081" cy="581597"/>
          </a:xfrm>
          <a:prstGeom prst="rect">
            <a:avLst/>
          </a:prstGeom>
        </p:spPr>
        <p:txBody>
          <a:bodyPr/>
          <a:lstStyle>
            <a:lvl1pPr>
              <a:defRPr sz="2400" b="1" i="1" baseline="0">
                <a:solidFill>
                  <a:schemeClr val="tx1"/>
                </a:solidFill>
              </a:defRPr>
            </a:lvl1pPr>
          </a:lstStyle>
          <a:p>
            <a:r>
              <a:rPr lang="en-US" dirty="0"/>
              <a:t>Head—Black 24 point Arial, Bold, Italic</a:t>
            </a:r>
          </a:p>
        </p:txBody>
      </p:sp>
      <p:sp>
        <p:nvSpPr>
          <p:cNvPr id="3" name="Text Placeholder 2"/>
          <p:cNvSpPr>
            <a:spLocks noGrp="1"/>
          </p:cNvSpPr>
          <p:nvPr>
            <p:ph type="body" sz="quarter" idx="16" hasCustomPrompt="1"/>
          </p:nvPr>
        </p:nvSpPr>
        <p:spPr>
          <a:xfrm>
            <a:off x="304800" y="614874"/>
            <a:ext cx="10546080" cy="522851"/>
          </a:xfrm>
          <a:prstGeom prst="rect">
            <a:avLst/>
          </a:prstGeom>
        </p:spPr>
        <p:txBody>
          <a:bodyPr/>
          <a:lstStyle>
            <a:lvl1pPr marL="0" marR="0" indent="0" algn="l" defTabSz="457200" rtl="0" eaLnBrk="1" fontAlgn="auto" latinLnBrk="0" hangingPunct="1">
              <a:lnSpc>
                <a:spcPct val="100000"/>
              </a:lnSpc>
              <a:spcBef>
                <a:spcPct val="20000"/>
              </a:spcBef>
              <a:spcAft>
                <a:spcPts val="0"/>
              </a:spcAft>
              <a:buClrTx/>
              <a:buSzTx/>
              <a:buFont typeface="Arial"/>
              <a:buNone/>
              <a:tabLst/>
              <a:defRPr sz="2000" b="0" i="1" baseline="0">
                <a:solidFill>
                  <a:srgbClr val="8C8D8E"/>
                </a:solidFill>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lang="en-US" dirty="0"/>
              <a:t>Subtitle—Gray, 20 point Arial</a:t>
            </a:r>
          </a:p>
        </p:txBody>
      </p:sp>
      <p:sp>
        <p:nvSpPr>
          <p:cNvPr id="11" name="Text Placeholder 10"/>
          <p:cNvSpPr>
            <a:spLocks noGrp="1"/>
          </p:cNvSpPr>
          <p:nvPr>
            <p:ph type="body" sz="quarter" idx="17" hasCustomPrompt="1"/>
          </p:nvPr>
        </p:nvSpPr>
        <p:spPr>
          <a:xfrm>
            <a:off x="304802" y="6149818"/>
            <a:ext cx="11301412" cy="452437"/>
          </a:xfrm>
          <a:prstGeom prst="rect">
            <a:avLst/>
          </a:prstGeom>
        </p:spPr>
        <p:txBody>
          <a:bodyPr/>
          <a:lstStyle>
            <a:lvl1pPr marL="0" indent="0">
              <a:buFontTx/>
              <a:buNone/>
              <a:defRPr sz="1600" b="1" i="1" baseline="0">
                <a:solidFill>
                  <a:schemeClr val="bg2"/>
                </a:solidFill>
              </a:defRPr>
            </a:lvl1pPr>
          </a:lstStyle>
          <a:p>
            <a:pPr lvl="0"/>
            <a:r>
              <a:rPr lang="en-US" dirty="0"/>
              <a:t>Key Point—Arial Bold Italic, 16 point </a:t>
            </a:r>
          </a:p>
        </p:txBody>
      </p:sp>
    </p:spTree>
    <p:extLst>
      <p:ext uri="{BB962C8B-B14F-4D97-AF65-F5344CB8AC3E}">
        <p14:creationId xmlns:p14="http://schemas.microsoft.com/office/powerpoint/2010/main" val="3186694946"/>
      </p:ext>
    </p:extLst>
  </p:cSld>
  <p:clrMapOvr>
    <a:masterClrMapping/>
  </p:clrMapOvr>
  <p:extLst mod="1">
    <p:ext uri="{DCECCB84-F9BA-43D5-87BE-67443E8EF086}">
      <p15:sldGuideLst xmlns:p15="http://schemas.microsoft.com/office/powerpoint/2012/main">
        <p15:guide id="1" pos="192" userDrawn="1">
          <p15:clr>
            <a:srgbClr val="FBAE40"/>
          </p15:clr>
        </p15:guide>
        <p15:guide id="2" orient="horz" pos="552" userDrawn="1">
          <p15:clr>
            <a:srgbClr val="FBAE40"/>
          </p15:clr>
        </p15:guide>
        <p15:guide id="3" orient="horz" pos="816"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C_Acronym Box_markings">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304800" y="233088"/>
            <a:ext cx="10546081" cy="581597"/>
          </a:xfrm>
          <a:prstGeom prst="rect">
            <a:avLst/>
          </a:prstGeom>
        </p:spPr>
        <p:txBody>
          <a:bodyPr/>
          <a:lstStyle>
            <a:lvl1pPr>
              <a:defRPr sz="2400" b="1" i="1" baseline="0">
                <a:solidFill>
                  <a:schemeClr val="tx1"/>
                </a:solidFill>
              </a:defRPr>
            </a:lvl1pPr>
          </a:lstStyle>
          <a:p>
            <a:r>
              <a:rPr lang="en-US" dirty="0"/>
              <a:t>Head—Black 24 point Arial, Bold, Italic</a:t>
            </a:r>
          </a:p>
        </p:txBody>
      </p:sp>
      <p:sp>
        <p:nvSpPr>
          <p:cNvPr id="3" name="Text Placeholder 2"/>
          <p:cNvSpPr>
            <a:spLocks noGrp="1"/>
          </p:cNvSpPr>
          <p:nvPr>
            <p:ph type="body" sz="quarter" idx="16" hasCustomPrompt="1"/>
          </p:nvPr>
        </p:nvSpPr>
        <p:spPr>
          <a:xfrm>
            <a:off x="304800" y="614874"/>
            <a:ext cx="10546080" cy="522851"/>
          </a:xfrm>
          <a:prstGeom prst="rect">
            <a:avLst/>
          </a:prstGeom>
        </p:spPr>
        <p:txBody>
          <a:bodyPr/>
          <a:lstStyle>
            <a:lvl1pPr marL="0" marR="0" indent="0" algn="l" defTabSz="457200" rtl="0" eaLnBrk="1" fontAlgn="auto" latinLnBrk="0" hangingPunct="1">
              <a:lnSpc>
                <a:spcPct val="100000"/>
              </a:lnSpc>
              <a:spcBef>
                <a:spcPct val="20000"/>
              </a:spcBef>
              <a:spcAft>
                <a:spcPts val="0"/>
              </a:spcAft>
              <a:buClrTx/>
              <a:buSzTx/>
              <a:buFont typeface="Arial"/>
              <a:buNone/>
              <a:tabLst/>
              <a:defRPr sz="2000" b="0" i="1" baseline="0">
                <a:solidFill>
                  <a:srgbClr val="8C8D8E"/>
                </a:solidFill>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lang="en-US" dirty="0"/>
              <a:t>Subtitle—Gray, 20 point Arial</a:t>
            </a:r>
          </a:p>
        </p:txBody>
      </p:sp>
      <p:sp>
        <p:nvSpPr>
          <p:cNvPr id="11" name="Text Placeholder 10"/>
          <p:cNvSpPr>
            <a:spLocks noGrp="1"/>
          </p:cNvSpPr>
          <p:nvPr>
            <p:ph type="body" sz="quarter" idx="17" hasCustomPrompt="1"/>
          </p:nvPr>
        </p:nvSpPr>
        <p:spPr>
          <a:xfrm>
            <a:off x="304802" y="6149818"/>
            <a:ext cx="11301412" cy="452437"/>
          </a:xfrm>
          <a:prstGeom prst="rect">
            <a:avLst/>
          </a:prstGeom>
        </p:spPr>
        <p:txBody>
          <a:bodyPr/>
          <a:lstStyle>
            <a:lvl1pPr marL="0" indent="0">
              <a:buFontTx/>
              <a:buNone/>
              <a:defRPr sz="1600" b="1" i="1" baseline="0">
                <a:solidFill>
                  <a:schemeClr val="bg2"/>
                </a:solidFill>
              </a:defRPr>
            </a:lvl1pPr>
          </a:lstStyle>
          <a:p>
            <a:pPr lvl="0"/>
            <a:r>
              <a:rPr lang="en-US" dirty="0"/>
              <a:t>Key Point—Arial Bold Italic, 16 point </a:t>
            </a:r>
          </a:p>
        </p:txBody>
      </p:sp>
      <p:sp>
        <p:nvSpPr>
          <p:cNvPr id="5" name="Text Placeholder 3"/>
          <p:cNvSpPr>
            <a:spLocks noGrp="1"/>
          </p:cNvSpPr>
          <p:nvPr>
            <p:ph type="body" sz="quarter" idx="18" hasCustomPrompt="1"/>
          </p:nvPr>
        </p:nvSpPr>
        <p:spPr>
          <a:xfrm>
            <a:off x="304797" y="5653378"/>
            <a:ext cx="11271683" cy="470841"/>
          </a:xfrm>
          <a:prstGeom prst="rect">
            <a:avLst/>
          </a:prstGeom>
        </p:spPr>
        <p:txBody>
          <a:bodyPr vert="horz" numCol="4"/>
          <a:lstStyle>
            <a:lvl1pPr marL="0" marR="0" indent="0" algn="l" defTabSz="457200" rtl="0" eaLnBrk="1" fontAlgn="auto" latinLnBrk="0" hangingPunct="1">
              <a:lnSpc>
                <a:spcPts val="1100"/>
              </a:lnSpc>
              <a:spcBef>
                <a:spcPts val="0"/>
              </a:spcBef>
              <a:spcAft>
                <a:spcPts val="0"/>
              </a:spcAft>
              <a:buClrTx/>
              <a:buSzTx/>
              <a:buFont typeface="Arial"/>
              <a:buNone/>
              <a:tabLst>
                <a:tab pos="1825625" algn="l"/>
                <a:tab pos="3659188" algn="l"/>
                <a:tab pos="5484813" algn="l"/>
              </a:tabLst>
              <a:defRPr sz="800" b="1" i="1" baseline="0">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ACR1 = Acronym 1</a:t>
            </a:r>
            <a:br>
              <a:rPr lang="en-US" dirty="0"/>
            </a:br>
            <a:r>
              <a:rPr lang="en-US" dirty="0"/>
              <a:t>ACR2 = Acronym 2</a:t>
            </a:r>
            <a:br>
              <a:rPr lang="en-US" dirty="0"/>
            </a:br>
            <a:r>
              <a:rPr lang="en-US" dirty="0"/>
              <a:t>ACR3 = Acronym 3</a:t>
            </a:r>
            <a:br>
              <a:rPr lang="en-US" dirty="0"/>
            </a:br>
            <a:r>
              <a:rPr lang="en-US" dirty="0"/>
              <a:t>ACR4 = Acronym 4</a:t>
            </a:r>
            <a:br>
              <a:rPr lang="en-US" dirty="0"/>
            </a:br>
            <a:r>
              <a:rPr lang="en-US" dirty="0"/>
              <a:t>ACR5 = Acronym 5</a:t>
            </a:r>
            <a:br>
              <a:rPr lang="en-US" dirty="0"/>
            </a:br>
            <a:r>
              <a:rPr lang="en-US" dirty="0"/>
              <a:t>ACR6 = Acronym 6</a:t>
            </a:r>
            <a:br>
              <a:rPr lang="en-US" dirty="0"/>
            </a:br>
            <a:r>
              <a:rPr lang="en-US" dirty="0"/>
              <a:t>ACR7 = Acronym 7</a:t>
            </a:r>
            <a:br>
              <a:rPr lang="en-US" dirty="0"/>
            </a:br>
            <a:r>
              <a:rPr lang="en-US" dirty="0"/>
              <a:t>ACR8 = Acronym 8</a:t>
            </a:r>
          </a:p>
        </p:txBody>
      </p:sp>
      <p:sp>
        <p:nvSpPr>
          <p:cNvPr id="6" name="Content Placeholder 6"/>
          <p:cNvSpPr>
            <a:spLocks noGrp="1"/>
          </p:cNvSpPr>
          <p:nvPr>
            <p:ph sz="quarter" idx="15" hasCustomPrompt="1"/>
          </p:nvPr>
        </p:nvSpPr>
        <p:spPr>
          <a:xfrm>
            <a:off x="304800" y="1207638"/>
            <a:ext cx="11271681" cy="4381001"/>
          </a:xfrm>
          <a:prstGeom prst="rect">
            <a:avLst/>
          </a:prstGeom>
        </p:spPr>
        <p:txBody>
          <a:bodyPr vert="horz"/>
          <a:lstStyle>
            <a:lvl1pPr marL="282575" indent="-282575">
              <a:buSzPct val="130000"/>
              <a:defRPr sz="1800"/>
            </a:lvl1pPr>
            <a:lvl2pPr marL="517525" indent="-227013">
              <a:defRPr sz="1600"/>
            </a:lvl2pPr>
            <a:lvl3pPr marL="800100" indent="-176213">
              <a:buSzPct val="125000"/>
              <a:defRPr sz="1600"/>
            </a:lvl3pPr>
            <a:lvl4pPr marL="1201738" indent="-228600">
              <a:defRPr sz="1600"/>
            </a:lvl4pPr>
            <a:lvl5pPr marL="1430338" indent="-176213">
              <a:buFont typeface="Arial"/>
              <a:buChar char="•"/>
              <a:defRPr sz="1600"/>
            </a:lvl5pPr>
          </a:lstStyle>
          <a:p>
            <a:r>
              <a:rPr lang="en-US" dirty="0"/>
              <a:t>This is a multipurpose box—use for text, tables, charts or video</a:t>
            </a:r>
          </a:p>
        </p:txBody>
      </p:sp>
    </p:spTree>
    <p:extLst>
      <p:ext uri="{BB962C8B-B14F-4D97-AF65-F5344CB8AC3E}">
        <p14:creationId xmlns:p14="http://schemas.microsoft.com/office/powerpoint/2010/main" val="3825309158"/>
      </p:ext>
    </p:extLst>
  </p:cSld>
  <p:clrMapOvr>
    <a:masterClrMapping/>
  </p:clrMapOvr>
  <p:extLst mod="1">
    <p:ext uri="{DCECCB84-F9BA-43D5-87BE-67443E8EF086}">
      <p15:sldGuideLst xmlns:p15="http://schemas.microsoft.com/office/powerpoint/2012/main">
        <p15:guide id="1" pos="192" userDrawn="1">
          <p15:clr>
            <a:srgbClr val="FBAE40"/>
          </p15:clr>
        </p15:guide>
        <p15:guide id="2" orient="horz" pos="552" userDrawn="1">
          <p15:clr>
            <a:srgbClr val="FBAE40"/>
          </p15:clr>
        </p15:guide>
        <p15:guide id="3" orient="horz" pos="816"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D_Left_Text_Picture_markings">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304800" y="233088"/>
            <a:ext cx="10546081" cy="581597"/>
          </a:xfrm>
          <a:prstGeom prst="rect">
            <a:avLst/>
          </a:prstGeom>
        </p:spPr>
        <p:txBody>
          <a:bodyPr/>
          <a:lstStyle>
            <a:lvl1pPr>
              <a:defRPr sz="2400" b="1" i="1" baseline="0">
                <a:solidFill>
                  <a:schemeClr val="tx1"/>
                </a:solidFill>
              </a:defRPr>
            </a:lvl1pPr>
          </a:lstStyle>
          <a:p>
            <a:r>
              <a:rPr lang="en-US" dirty="0"/>
              <a:t>Head—Black 24 point Arial, Bold, Italic</a:t>
            </a:r>
          </a:p>
        </p:txBody>
      </p:sp>
      <p:sp>
        <p:nvSpPr>
          <p:cNvPr id="3" name="Text Placeholder 2"/>
          <p:cNvSpPr>
            <a:spLocks noGrp="1"/>
          </p:cNvSpPr>
          <p:nvPr>
            <p:ph type="body" sz="quarter" idx="16" hasCustomPrompt="1"/>
          </p:nvPr>
        </p:nvSpPr>
        <p:spPr>
          <a:xfrm>
            <a:off x="304800" y="614874"/>
            <a:ext cx="10546080" cy="522851"/>
          </a:xfrm>
          <a:prstGeom prst="rect">
            <a:avLst/>
          </a:prstGeom>
        </p:spPr>
        <p:txBody>
          <a:bodyPr/>
          <a:lstStyle>
            <a:lvl1pPr marL="0" marR="0" indent="0" algn="l" defTabSz="457200" rtl="0" eaLnBrk="1" fontAlgn="auto" latinLnBrk="0" hangingPunct="1">
              <a:lnSpc>
                <a:spcPct val="100000"/>
              </a:lnSpc>
              <a:spcBef>
                <a:spcPct val="20000"/>
              </a:spcBef>
              <a:spcAft>
                <a:spcPts val="0"/>
              </a:spcAft>
              <a:buClrTx/>
              <a:buSzTx/>
              <a:buFont typeface="Arial"/>
              <a:buNone/>
              <a:tabLst/>
              <a:defRPr sz="2000" b="0" i="1" baseline="0">
                <a:solidFill>
                  <a:srgbClr val="8C8D8E"/>
                </a:solidFill>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lang="en-US" dirty="0"/>
              <a:t>Subtitle—Gray, 20 point Arial</a:t>
            </a:r>
          </a:p>
        </p:txBody>
      </p:sp>
      <p:sp>
        <p:nvSpPr>
          <p:cNvPr id="11" name="Text Placeholder 10"/>
          <p:cNvSpPr>
            <a:spLocks noGrp="1"/>
          </p:cNvSpPr>
          <p:nvPr>
            <p:ph type="body" sz="quarter" idx="17" hasCustomPrompt="1"/>
          </p:nvPr>
        </p:nvSpPr>
        <p:spPr>
          <a:xfrm>
            <a:off x="304802" y="6149818"/>
            <a:ext cx="11301412" cy="452437"/>
          </a:xfrm>
          <a:prstGeom prst="rect">
            <a:avLst/>
          </a:prstGeom>
        </p:spPr>
        <p:txBody>
          <a:bodyPr/>
          <a:lstStyle>
            <a:lvl1pPr marL="0" indent="0">
              <a:buFontTx/>
              <a:buNone/>
              <a:defRPr sz="1600" b="1" i="1" baseline="0">
                <a:solidFill>
                  <a:schemeClr val="bg2"/>
                </a:solidFill>
              </a:defRPr>
            </a:lvl1pPr>
          </a:lstStyle>
          <a:p>
            <a:pPr lvl="0"/>
            <a:r>
              <a:rPr lang="en-US" dirty="0"/>
              <a:t>Key Point—Arial Bold Italic, 16 point </a:t>
            </a:r>
          </a:p>
        </p:txBody>
      </p:sp>
      <p:sp>
        <p:nvSpPr>
          <p:cNvPr id="7" name="Content Placeholder 6"/>
          <p:cNvSpPr>
            <a:spLocks noGrp="1"/>
          </p:cNvSpPr>
          <p:nvPr>
            <p:ph sz="quarter" idx="15" hasCustomPrompt="1"/>
          </p:nvPr>
        </p:nvSpPr>
        <p:spPr>
          <a:xfrm>
            <a:off x="304796" y="1225566"/>
            <a:ext cx="5501395" cy="4798717"/>
          </a:xfrm>
          <a:prstGeom prst="rect">
            <a:avLst/>
          </a:prstGeom>
        </p:spPr>
        <p:txBody>
          <a:bodyPr vert="horz"/>
          <a:lstStyle>
            <a:lvl1pPr marL="282575" indent="-282575">
              <a:buSzPct val="130000"/>
              <a:defRPr sz="1800"/>
            </a:lvl1pPr>
            <a:lvl2pPr marL="517525" indent="-227013">
              <a:defRPr sz="1600"/>
            </a:lvl2pPr>
            <a:lvl3pPr marL="800100" indent="-176213">
              <a:buSzPct val="125000"/>
              <a:defRPr sz="1600"/>
            </a:lvl3pPr>
            <a:lvl4pPr marL="1201738" indent="-228600">
              <a:defRPr sz="1600"/>
            </a:lvl4pPr>
            <a:lvl5pPr marL="1430338" indent="-176213">
              <a:buFont typeface="Arial"/>
              <a:buChar char="•"/>
              <a:defRPr sz="1600"/>
            </a:lvl5pPr>
          </a:lstStyle>
          <a:p>
            <a:r>
              <a:rPr lang="en-US" dirty="0"/>
              <a:t>Bullet 1 level—Bullet 130% size text—Black, 18 point Arial</a:t>
            </a:r>
          </a:p>
          <a:p>
            <a:pPr lvl="1"/>
            <a:r>
              <a:rPr lang="en-US" dirty="0"/>
              <a:t>Bullet 2 level—16 point Arial Italic</a:t>
            </a:r>
          </a:p>
          <a:p>
            <a:pPr lvl="2"/>
            <a:r>
              <a:rPr lang="en-US" dirty="0"/>
              <a:t>Bullet 3 level—Bullet 125% size text—16 point Arial</a:t>
            </a:r>
          </a:p>
          <a:p>
            <a:pPr lvl="3"/>
            <a:r>
              <a:rPr lang="en-US" dirty="0"/>
              <a:t>Bullet 4 level—16 point Arial Italic</a:t>
            </a:r>
          </a:p>
          <a:p>
            <a:pPr lvl="4"/>
            <a:r>
              <a:rPr lang="en-US" dirty="0"/>
              <a:t>Bullet 5 level—Bullet 100% size text—16 point Arial</a:t>
            </a:r>
          </a:p>
        </p:txBody>
      </p:sp>
      <p:sp>
        <p:nvSpPr>
          <p:cNvPr id="9" name="Picture Placeholder 2"/>
          <p:cNvSpPr>
            <a:spLocks noGrp="1"/>
          </p:cNvSpPr>
          <p:nvPr>
            <p:ph type="pic" sz="quarter" idx="18" hasCustomPrompt="1"/>
          </p:nvPr>
        </p:nvSpPr>
        <p:spPr>
          <a:xfrm>
            <a:off x="6096001" y="1207637"/>
            <a:ext cx="5480479" cy="4798998"/>
          </a:xfrm>
          <a:prstGeom prst="rect">
            <a:avLst/>
          </a:prstGeom>
        </p:spPr>
        <p:txBody>
          <a:bodyPr/>
          <a:lstStyle>
            <a:lvl1pPr marL="0" indent="0">
              <a:buFontTx/>
              <a:buNone/>
              <a:defRPr sz="1800"/>
            </a:lvl1pPr>
          </a:lstStyle>
          <a:p>
            <a:r>
              <a:rPr lang="en-US" dirty="0"/>
              <a:t>Click Icon to Add Picture</a:t>
            </a:r>
          </a:p>
        </p:txBody>
      </p:sp>
    </p:spTree>
    <p:extLst>
      <p:ext uri="{BB962C8B-B14F-4D97-AF65-F5344CB8AC3E}">
        <p14:creationId xmlns:p14="http://schemas.microsoft.com/office/powerpoint/2010/main" val="365409804"/>
      </p:ext>
    </p:extLst>
  </p:cSld>
  <p:clrMapOvr>
    <a:masterClrMapping/>
  </p:clrMapOvr>
  <p:extLst mod="1">
    <p:ext uri="{DCECCB84-F9BA-43D5-87BE-67443E8EF086}">
      <p15:sldGuideLst xmlns:p15="http://schemas.microsoft.com/office/powerpoint/2012/main">
        <p15:guide id="1" pos="192" userDrawn="1">
          <p15:clr>
            <a:srgbClr val="FBAE40"/>
          </p15:clr>
        </p15:guide>
        <p15:guide id="2" orient="horz" pos="552" userDrawn="1">
          <p15:clr>
            <a:srgbClr val="FBAE40"/>
          </p15:clr>
        </p15:guide>
        <p15:guide id="3" orient="horz" pos="816"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E_Right_Text_Picture_markings">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304800" y="233088"/>
            <a:ext cx="10546081" cy="581597"/>
          </a:xfrm>
          <a:prstGeom prst="rect">
            <a:avLst/>
          </a:prstGeom>
        </p:spPr>
        <p:txBody>
          <a:bodyPr/>
          <a:lstStyle>
            <a:lvl1pPr>
              <a:defRPr sz="2400" b="1" i="1" baseline="0">
                <a:solidFill>
                  <a:schemeClr val="tx1"/>
                </a:solidFill>
              </a:defRPr>
            </a:lvl1pPr>
          </a:lstStyle>
          <a:p>
            <a:r>
              <a:rPr lang="en-US" dirty="0"/>
              <a:t>Head—Black 24 point Arial, Bold, Italic</a:t>
            </a:r>
          </a:p>
        </p:txBody>
      </p:sp>
      <p:sp>
        <p:nvSpPr>
          <p:cNvPr id="3" name="Text Placeholder 2"/>
          <p:cNvSpPr>
            <a:spLocks noGrp="1"/>
          </p:cNvSpPr>
          <p:nvPr>
            <p:ph type="body" sz="quarter" idx="16" hasCustomPrompt="1"/>
          </p:nvPr>
        </p:nvSpPr>
        <p:spPr>
          <a:xfrm>
            <a:off x="304800" y="614874"/>
            <a:ext cx="10546080" cy="522851"/>
          </a:xfrm>
          <a:prstGeom prst="rect">
            <a:avLst/>
          </a:prstGeom>
        </p:spPr>
        <p:txBody>
          <a:bodyPr/>
          <a:lstStyle>
            <a:lvl1pPr marL="0" marR="0" indent="0" algn="l" defTabSz="457200" rtl="0" eaLnBrk="1" fontAlgn="auto" latinLnBrk="0" hangingPunct="1">
              <a:lnSpc>
                <a:spcPct val="100000"/>
              </a:lnSpc>
              <a:spcBef>
                <a:spcPct val="20000"/>
              </a:spcBef>
              <a:spcAft>
                <a:spcPts val="0"/>
              </a:spcAft>
              <a:buClrTx/>
              <a:buSzTx/>
              <a:buFont typeface="Arial"/>
              <a:buNone/>
              <a:tabLst/>
              <a:defRPr sz="2000" b="0" i="1" baseline="0">
                <a:solidFill>
                  <a:srgbClr val="8C8D8E"/>
                </a:solidFill>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lang="en-US" dirty="0"/>
              <a:t>Subtitle—Gray, 20 point Arial</a:t>
            </a:r>
          </a:p>
        </p:txBody>
      </p:sp>
      <p:sp>
        <p:nvSpPr>
          <p:cNvPr id="11" name="Text Placeholder 10"/>
          <p:cNvSpPr>
            <a:spLocks noGrp="1"/>
          </p:cNvSpPr>
          <p:nvPr>
            <p:ph type="body" sz="quarter" idx="17" hasCustomPrompt="1"/>
          </p:nvPr>
        </p:nvSpPr>
        <p:spPr>
          <a:xfrm>
            <a:off x="304802" y="6149818"/>
            <a:ext cx="11301412" cy="452437"/>
          </a:xfrm>
          <a:prstGeom prst="rect">
            <a:avLst/>
          </a:prstGeom>
        </p:spPr>
        <p:txBody>
          <a:bodyPr/>
          <a:lstStyle>
            <a:lvl1pPr marL="0" indent="0">
              <a:buFontTx/>
              <a:buNone/>
              <a:defRPr sz="1600" b="1" i="1" baseline="0">
                <a:solidFill>
                  <a:schemeClr val="bg2"/>
                </a:solidFill>
              </a:defRPr>
            </a:lvl1pPr>
          </a:lstStyle>
          <a:p>
            <a:pPr lvl="0"/>
            <a:r>
              <a:rPr lang="en-US" dirty="0"/>
              <a:t>Key Point—Arial Bold Italic, 16 point </a:t>
            </a:r>
          </a:p>
        </p:txBody>
      </p:sp>
      <p:sp>
        <p:nvSpPr>
          <p:cNvPr id="10" name="Content Placeholder 6"/>
          <p:cNvSpPr>
            <a:spLocks noGrp="1"/>
          </p:cNvSpPr>
          <p:nvPr>
            <p:ph sz="quarter" idx="15" hasCustomPrompt="1"/>
          </p:nvPr>
        </p:nvSpPr>
        <p:spPr>
          <a:xfrm>
            <a:off x="6075084" y="1225566"/>
            <a:ext cx="5501395" cy="4798717"/>
          </a:xfrm>
          <a:prstGeom prst="rect">
            <a:avLst/>
          </a:prstGeom>
        </p:spPr>
        <p:txBody>
          <a:bodyPr vert="horz"/>
          <a:lstStyle>
            <a:lvl1pPr marL="282575" indent="-282575">
              <a:buSzPct val="130000"/>
              <a:defRPr sz="1800"/>
            </a:lvl1pPr>
            <a:lvl2pPr marL="517525" indent="-227013">
              <a:defRPr sz="1600"/>
            </a:lvl2pPr>
            <a:lvl3pPr marL="800100" indent="-176213">
              <a:buSzPct val="125000"/>
              <a:defRPr sz="1600"/>
            </a:lvl3pPr>
            <a:lvl4pPr marL="1201738" indent="-228600">
              <a:defRPr sz="1600"/>
            </a:lvl4pPr>
            <a:lvl5pPr marL="1430338" indent="-176213">
              <a:buFont typeface="Arial"/>
              <a:buChar char="•"/>
              <a:defRPr sz="1600"/>
            </a:lvl5pPr>
          </a:lstStyle>
          <a:p>
            <a:r>
              <a:rPr lang="en-US" dirty="0"/>
              <a:t>Bullet 1 level—Bullet 130% size text—Black, 18 point Arial</a:t>
            </a:r>
          </a:p>
          <a:p>
            <a:pPr lvl="1"/>
            <a:r>
              <a:rPr lang="en-US" dirty="0"/>
              <a:t>Bullet 2 level—16 point Arial Italic</a:t>
            </a:r>
          </a:p>
          <a:p>
            <a:pPr lvl="2"/>
            <a:r>
              <a:rPr lang="en-US" dirty="0"/>
              <a:t>Bullet 3 level—Bullet 125% size text—16 point Arial</a:t>
            </a:r>
          </a:p>
          <a:p>
            <a:pPr lvl="3"/>
            <a:r>
              <a:rPr lang="en-US" dirty="0"/>
              <a:t>Bullet 4 level—16 point Arial Italic</a:t>
            </a:r>
          </a:p>
          <a:p>
            <a:pPr lvl="4"/>
            <a:r>
              <a:rPr lang="en-US" dirty="0"/>
              <a:t>Bullet 5 level—Bullet 100% size text—16 point Arial</a:t>
            </a:r>
          </a:p>
        </p:txBody>
      </p:sp>
      <p:sp>
        <p:nvSpPr>
          <p:cNvPr id="12" name="Picture Placeholder 2"/>
          <p:cNvSpPr>
            <a:spLocks noGrp="1"/>
          </p:cNvSpPr>
          <p:nvPr>
            <p:ph type="pic" sz="quarter" idx="18" hasCustomPrompt="1"/>
          </p:nvPr>
        </p:nvSpPr>
        <p:spPr>
          <a:xfrm>
            <a:off x="304798" y="1225424"/>
            <a:ext cx="5480479" cy="4798998"/>
          </a:xfrm>
          <a:prstGeom prst="rect">
            <a:avLst/>
          </a:prstGeom>
        </p:spPr>
        <p:txBody>
          <a:bodyPr/>
          <a:lstStyle>
            <a:lvl1pPr marL="0" indent="0">
              <a:buFontTx/>
              <a:buNone/>
              <a:defRPr sz="1800"/>
            </a:lvl1pPr>
          </a:lstStyle>
          <a:p>
            <a:r>
              <a:rPr lang="en-US" dirty="0"/>
              <a:t>Click Icon to Add Picture</a:t>
            </a:r>
          </a:p>
        </p:txBody>
      </p:sp>
    </p:spTree>
    <p:extLst>
      <p:ext uri="{BB962C8B-B14F-4D97-AF65-F5344CB8AC3E}">
        <p14:creationId xmlns:p14="http://schemas.microsoft.com/office/powerpoint/2010/main" val="3410248866"/>
      </p:ext>
    </p:extLst>
  </p:cSld>
  <p:clrMapOvr>
    <a:masterClrMapping/>
  </p:clrMapOvr>
  <p:extLst mod="1">
    <p:ext uri="{DCECCB84-F9BA-43D5-87BE-67443E8EF086}">
      <p15:sldGuideLst xmlns:p15="http://schemas.microsoft.com/office/powerpoint/2012/main">
        <p15:guide id="1" pos="192" userDrawn="1">
          <p15:clr>
            <a:srgbClr val="FBAE40"/>
          </p15:clr>
        </p15:guide>
        <p15:guide id="2" orient="horz" pos="552" userDrawn="1">
          <p15:clr>
            <a:srgbClr val="FBAE40"/>
          </p15:clr>
        </p15:guide>
        <p15:guide id="3" orient="horz" pos="816"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F_Quad_Chart_markings">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304800" y="233088"/>
            <a:ext cx="10546081" cy="581597"/>
          </a:xfrm>
          <a:prstGeom prst="rect">
            <a:avLst/>
          </a:prstGeom>
        </p:spPr>
        <p:txBody>
          <a:bodyPr/>
          <a:lstStyle>
            <a:lvl1pPr>
              <a:defRPr sz="2400" b="1" i="1" baseline="0">
                <a:solidFill>
                  <a:schemeClr val="tx1"/>
                </a:solidFill>
              </a:defRPr>
            </a:lvl1pPr>
          </a:lstStyle>
          <a:p>
            <a:r>
              <a:rPr lang="en-US" dirty="0"/>
              <a:t>Head—Black 24 point Arial, Bold, Italic</a:t>
            </a:r>
          </a:p>
        </p:txBody>
      </p:sp>
      <p:sp>
        <p:nvSpPr>
          <p:cNvPr id="3" name="Text Placeholder 2"/>
          <p:cNvSpPr>
            <a:spLocks noGrp="1"/>
          </p:cNvSpPr>
          <p:nvPr>
            <p:ph type="body" sz="quarter" idx="16" hasCustomPrompt="1"/>
          </p:nvPr>
        </p:nvSpPr>
        <p:spPr>
          <a:xfrm>
            <a:off x="304800" y="614874"/>
            <a:ext cx="10546080" cy="522851"/>
          </a:xfrm>
          <a:prstGeom prst="rect">
            <a:avLst/>
          </a:prstGeom>
        </p:spPr>
        <p:txBody>
          <a:bodyPr/>
          <a:lstStyle>
            <a:lvl1pPr marL="0" marR="0" indent="0" algn="l" defTabSz="457200" rtl="0" eaLnBrk="1" fontAlgn="auto" latinLnBrk="0" hangingPunct="1">
              <a:lnSpc>
                <a:spcPct val="100000"/>
              </a:lnSpc>
              <a:spcBef>
                <a:spcPct val="20000"/>
              </a:spcBef>
              <a:spcAft>
                <a:spcPts val="0"/>
              </a:spcAft>
              <a:buClrTx/>
              <a:buSzTx/>
              <a:buFont typeface="Arial"/>
              <a:buNone/>
              <a:tabLst/>
              <a:defRPr sz="2000" b="0" i="1" baseline="0">
                <a:solidFill>
                  <a:srgbClr val="8C8D8E"/>
                </a:solidFill>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lang="en-US" dirty="0"/>
              <a:t>Subtitle—Gray, 20 point Arial</a:t>
            </a:r>
          </a:p>
        </p:txBody>
      </p:sp>
      <p:sp>
        <p:nvSpPr>
          <p:cNvPr id="11" name="Text Placeholder 10"/>
          <p:cNvSpPr>
            <a:spLocks noGrp="1"/>
          </p:cNvSpPr>
          <p:nvPr>
            <p:ph type="body" sz="quarter" idx="17" hasCustomPrompt="1"/>
          </p:nvPr>
        </p:nvSpPr>
        <p:spPr>
          <a:xfrm>
            <a:off x="304802" y="6149818"/>
            <a:ext cx="11301412" cy="452437"/>
          </a:xfrm>
          <a:prstGeom prst="rect">
            <a:avLst/>
          </a:prstGeom>
        </p:spPr>
        <p:txBody>
          <a:bodyPr/>
          <a:lstStyle>
            <a:lvl1pPr marL="0" indent="0">
              <a:buFontTx/>
              <a:buNone/>
              <a:defRPr sz="1600" b="1" i="1" baseline="0">
                <a:solidFill>
                  <a:schemeClr val="bg2"/>
                </a:solidFill>
              </a:defRPr>
            </a:lvl1pPr>
          </a:lstStyle>
          <a:p>
            <a:pPr lvl="0"/>
            <a:r>
              <a:rPr lang="en-US" dirty="0"/>
              <a:t>Key Point—Arial Bold Italic, 16 point </a:t>
            </a:r>
          </a:p>
        </p:txBody>
      </p:sp>
      <p:cxnSp>
        <p:nvCxnSpPr>
          <p:cNvPr id="7" name="Straight Connector 6"/>
          <p:cNvCxnSpPr/>
          <p:nvPr userDrawn="1"/>
        </p:nvCxnSpPr>
        <p:spPr>
          <a:xfrm flipH="1">
            <a:off x="6102445" y="1205816"/>
            <a:ext cx="255" cy="4893307"/>
          </a:xfrm>
          <a:prstGeom prst="line">
            <a:avLst/>
          </a:prstGeom>
          <a:ln w="12700" cap="flat" cmpd="sng" algn="ctr">
            <a:solidFill>
              <a:schemeClr val="tx1"/>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userDrawn="1"/>
        </p:nvCxnSpPr>
        <p:spPr>
          <a:xfrm flipV="1">
            <a:off x="304798" y="3641651"/>
            <a:ext cx="11497457" cy="6396"/>
          </a:xfrm>
          <a:prstGeom prst="line">
            <a:avLst/>
          </a:prstGeom>
          <a:ln w="12700" cap="flat" cmpd="sng" algn="ctr">
            <a:solidFill>
              <a:schemeClr val="tx1"/>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3" name="Text Placeholder 17"/>
          <p:cNvSpPr>
            <a:spLocks noGrp="1"/>
          </p:cNvSpPr>
          <p:nvPr>
            <p:ph type="body" sz="quarter" idx="15"/>
          </p:nvPr>
        </p:nvSpPr>
        <p:spPr>
          <a:xfrm>
            <a:off x="304798" y="1205815"/>
            <a:ext cx="5691268" cy="2366552"/>
          </a:xfrm>
          <a:prstGeom prst="rect">
            <a:avLst/>
          </a:prstGeom>
        </p:spPr>
        <p:txBody>
          <a:bodyPr vert="horz"/>
          <a:lstStyle>
            <a:lvl1pPr marL="169863" indent="-169863">
              <a:defRPr sz="1400"/>
            </a:lvl1pPr>
            <a:lvl2pPr marL="339725" indent="-169863">
              <a:defRPr sz="1400"/>
            </a:lvl2pPr>
            <a:lvl3pPr marL="565150" indent="-112713">
              <a:defRPr sz="1400"/>
            </a:lvl3pPr>
            <a:lvl4pPr marL="862013" indent="-169863">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p:txBody>
      </p:sp>
      <p:sp>
        <p:nvSpPr>
          <p:cNvPr id="14" name="Text Placeholder 17"/>
          <p:cNvSpPr>
            <a:spLocks noGrp="1"/>
          </p:cNvSpPr>
          <p:nvPr>
            <p:ph type="body" sz="quarter" idx="18"/>
          </p:nvPr>
        </p:nvSpPr>
        <p:spPr>
          <a:xfrm>
            <a:off x="6209078" y="1205815"/>
            <a:ext cx="5593177" cy="2366552"/>
          </a:xfrm>
          <a:prstGeom prst="rect">
            <a:avLst/>
          </a:prstGeom>
        </p:spPr>
        <p:txBody>
          <a:bodyPr vert="horz"/>
          <a:lstStyle>
            <a:lvl1pPr marL="169863" indent="-169863">
              <a:defRPr sz="1400"/>
            </a:lvl1pPr>
            <a:lvl2pPr marL="339725" indent="-169863">
              <a:defRPr sz="1400"/>
            </a:lvl2pPr>
            <a:lvl3pPr marL="565150" indent="-112713">
              <a:defRPr sz="1400"/>
            </a:lvl3pPr>
            <a:lvl4pPr marL="862013" indent="-169863">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p:txBody>
      </p:sp>
      <p:sp>
        <p:nvSpPr>
          <p:cNvPr id="15" name="Text Placeholder 17"/>
          <p:cNvSpPr>
            <a:spLocks noGrp="1"/>
          </p:cNvSpPr>
          <p:nvPr>
            <p:ph type="body" sz="quarter" idx="19"/>
          </p:nvPr>
        </p:nvSpPr>
        <p:spPr>
          <a:xfrm>
            <a:off x="304798" y="3693647"/>
            <a:ext cx="5691268" cy="2404751"/>
          </a:xfrm>
          <a:prstGeom prst="rect">
            <a:avLst/>
          </a:prstGeom>
        </p:spPr>
        <p:txBody>
          <a:bodyPr vert="horz"/>
          <a:lstStyle>
            <a:lvl1pPr marL="169863" indent="-169863">
              <a:defRPr sz="1400"/>
            </a:lvl1pPr>
            <a:lvl2pPr marL="339725" indent="-169863">
              <a:defRPr sz="1400"/>
            </a:lvl2pPr>
            <a:lvl3pPr marL="565150" indent="-112713">
              <a:defRPr sz="1400"/>
            </a:lvl3pPr>
            <a:lvl4pPr marL="862013" indent="-169863">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p:txBody>
      </p:sp>
      <p:sp>
        <p:nvSpPr>
          <p:cNvPr id="16" name="Text Placeholder 17"/>
          <p:cNvSpPr>
            <a:spLocks noGrp="1"/>
          </p:cNvSpPr>
          <p:nvPr>
            <p:ph type="body" sz="quarter" idx="20"/>
          </p:nvPr>
        </p:nvSpPr>
        <p:spPr>
          <a:xfrm>
            <a:off x="6209078" y="3693647"/>
            <a:ext cx="5593177" cy="2404751"/>
          </a:xfrm>
          <a:prstGeom prst="rect">
            <a:avLst/>
          </a:prstGeom>
        </p:spPr>
        <p:txBody>
          <a:bodyPr vert="horz"/>
          <a:lstStyle>
            <a:lvl1pPr marL="169863" indent="-169863">
              <a:defRPr sz="1400"/>
            </a:lvl1pPr>
            <a:lvl2pPr marL="339725" indent="-169863">
              <a:defRPr sz="1400"/>
            </a:lvl2pPr>
            <a:lvl3pPr marL="565150" indent="-112713">
              <a:defRPr sz="1400"/>
            </a:lvl3pPr>
            <a:lvl4pPr marL="862013" indent="-169863">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679759970"/>
      </p:ext>
    </p:extLst>
  </p:cSld>
  <p:clrMapOvr>
    <a:masterClrMapping/>
  </p:clrMapOvr>
  <p:extLst mod="1">
    <p:ext uri="{DCECCB84-F9BA-43D5-87BE-67443E8EF086}">
      <p15:sldGuideLst xmlns:p15="http://schemas.microsoft.com/office/powerpoint/2012/main">
        <p15:guide id="1" pos="192" userDrawn="1">
          <p15:clr>
            <a:srgbClr val="FBAE40"/>
          </p15:clr>
        </p15:guide>
        <p15:guide id="2" orient="horz" pos="552" userDrawn="1">
          <p15:clr>
            <a:srgbClr val="FBAE40"/>
          </p15:clr>
        </p15:guide>
        <p15:guide id="3" orient="horz" pos="816"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G_Compare_Contrast_markings">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304800" y="233088"/>
            <a:ext cx="10546081" cy="581597"/>
          </a:xfrm>
          <a:prstGeom prst="rect">
            <a:avLst/>
          </a:prstGeom>
        </p:spPr>
        <p:txBody>
          <a:bodyPr/>
          <a:lstStyle>
            <a:lvl1pPr>
              <a:defRPr sz="2400" b="1" i="1" baseline="0">
                <a:solidFill>
                  <a:schemeClr val="tx1"/>
                </a:solidFill>
              </a:defRPr>
            </a:lvl1pPr>
          </a:lstStyle>
          <a:p>
            <a:r>
              <a:rPr lang="en-US" dirty="0"/>
              <a:t>Head—Black 24 point Arial, Bold, Italic</a:t>
            </a:r>
          </a:p>
        </p:txBody>
      </p:sp>
      <p:sp>
        <p:nvSpPr>
          <p:cNvPr id="3" name="Text Placeholder 2"/>
          <p:cNvSpPr>
            <a:spLocks noGrp="1"/>
          </p:cNvSpPr>
          <p:nvPr>
            <p:ph type="body" sz="quarter" idx="16" hasCustomPrompt="1"/>
          </p:nvPr>
        </p:nvSpPr>
        <p:spPr>
          <a:xfrm>
            <a:off x="304800" y="614874"/>
            <a:ext cx="10546080" cy="522851"/>
          </a:xfrm>
          <a:prstGeom prst="rect">
            <a:avLst/>
          </a:prstGeom>
        </p:spPr>
        <p:txBody>
          <a:bodyPr/>
          <a:lstStyle>
            <a:lvl1pPr marL="0" marR="0" indent="0" algn="l" defTabSz="457200" rtl="0" eaLnBrk="1" fontAlgn="auto" latinLnBrk="0" hangingPunct="1">
              <a:lnSpc>
                <a:spcPct val="100000"/>
              </a:lnSpc>
              <a:spcBef>
                <a:spcPct val="20000"/>
              </a:spcBef>
              <a:spcAft>
                <a:spcPts val="0"/>
              </a:spcAft>
              <a:buClrTx/>
              <a:buSzTx/>
              <a:buFont typeface="Arial"/>
              <a:buNone/>
              <a:tabLst/>
              <a:defRPr sz="2000" b="0" i="1" baseline="0">
                <a:solidFill>
                  <a:srgbClr val="8C8D8E"/>
                </a:solidFill>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lang="en-US" dirty="0"/>
              <a:t>Subtitle—Gray, 20 point Arial</a:t>
            </a:r>
          </a:p>
        </p:txBody>
      </p:sp>
      <p:sp>
        <p:nvSpPr>
          <p:cNvPr id="11" name="Text Placeholder 10"/>
          <p:cNvSpPr>
            <a:spLocks noGrp="1"/>
          </p:cNvSpPr>
          <p:nvPr>
            <p:ph type="body" sz="quarter" idx="17" hasCustomPrompt="1"/>
          </p:nvPr>
        </p:nvSpPr>
        <p:spPr>
          <a:xfrm>
            <a:off x="304802" y="6149818"/>
            <a:ext cx="11301412" cy="452437"/>
          </a:xfrm>
          <a:prstGeom prst="rect">
            <a:avLst/>
          </a:prstGeom>
        </p:spPr>
        <p:txBody>
          <a:bodyPr/>
          <a:lstStyle>
            <a:lvl1pPr marL="0" indent="0">
              <a:buFontTx/>
              <a:buNone/>
              <a:defRPr sz="1600" b="1" i="1" baseline="0">
                <a:solidFill>
                  <a:schemeClr val="bg2"/>
                </a:solidFill>
              </a:defRPr>
            </a:lvl1pPr>
          </a:lstStyle>
          <a:p>
            <a:pPr lvl="0"/>
            <a:r>
              <a:rPr lang="en-US" dirty="0"/>
              <a:t>Key Point—Arial Bold Italic, 16 point </a:t>
            </a:r>
          </a:p>
        </p:txBody>
      </p:sp>
      <p:cxnSp>
        <p:nvCxnSpPr>
          <p:cNvPr id="12" name="Straight Connector 11"/>
          <p:cNvCxnSpPr/>
          <p:nvPr userDrawn="1"/>
        </p:nvCxnSpPr>
        <p:spPr>
          <a:xfrm>
            <a:off x="6106341" y="3744347"/>
            <a:ext cx="0" cy="2345875"/>
          </a:xfrm>
          <a:prstGeom prst="line">
            <a:avLst/>
          </a:prstGeom>
          <a:ln w="12700" cap="flat" cmpd="sng" algn="ctr">
            <a:solidFill>
              <a:schemeClr val="tx1"/>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7" name="Text Placeholder 17"/>
          <p:cNvSpPr>
            <a:spLocks noGrp="1"/>
          </p:cNvSpPr>
          <p:nvPr>
            <p:ph type="body" sz="quarter" idx="15"/>
          </p:nvPr>
        </p:nvSpPr>
        <p:spPr>
          <a:xfrm>
            <a:off x="304799" y="1197639"/>
            <a:ext cx="11477472" cy="2366552"/>
          </a:xfrm>
          <a:prstGeom prst="rect">
            <a:avLst/>
          </a:prstGeom>
        </p:spPr>
        <p:txBody>
          <a:bodyPr vert="horz"/>
          <a:lstStyle>
            <a:lvl1pPr marL="169863" indent="-169863">
              <a:defRPr sz="1600"/>
            </a:lvl1pPr>
            <a:lvl2pPr marL="339725" indent="-169863">
              <a:defRPr sz="1600"/>
            </a:lvl2pPr>
            <a:lvl3pPr marL="565150" indent="-112713">
              <a:defRPr sz="1600"/>
            </a:lvl3pPr>
            <a:lvl4pPr marL="862013" indent="-169863">
              <a:defRPr sz="1600"/>
            </a:lvl4pPr>
            <a:lvl5pPr>
              <a:defRPr sz="1600"/>
            </a:lvl5pPr>
          </a:lstStyle>
          <a:p>
            <a:pPr lvl="0"/>
            <a:r>
              <a:rPr lang="en-US"/>
              <a:t>Edit Master text styles</a:t>
            </a:r>
          </a:p>
        </p:txBody>
      </p:sp>
      <p:sp>
        <p:nvSpPr>
          <p:cNvPr id="18" name="Text Placeholder 17"/>
          <p:cNvSpPr>
            <a:spLocks noGrp="1"/>
          </p:cNvSpPr>
          <p:nvPr>
            <p:ph type="body" sz="quarter" idx="19"/>
          </p:nvPr>
        </p:nvSpPr>
        <p:spPr>
          <a:xfrm>
            <a:off x="304798" y="3685471"/>
            <a:ext cx="5615759" cy="2404751"/>
          </a:xfrm>
          <a:prstGeom prst="rect">
            <a:avLst/>
          </a:prstGeom>
        </p:spPr>
        <p:txBody>
          <a:bodyPr vert="horz"/>
          <a:lstStyle>
            <a:lvl1pPr marL="169863" indent="-169863">
              <a:defRPr sz="1400"/>
            </a:lvl1pPr>
            <a:lvl2pPr marL="339725" indent="-169863">
              <a:defRPr sz="1400"/>
            </a:lvl2pPr>
            <a:lvl3pPr marL="565150" indent="-112713">
              <a:defRPr sz="1400"/>
            </a:lvl3pPr>
            <a:lvl4pPr marL="862013" indent="-169863">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p:txBody>
      </p:sp>
      <p:sp>
        <p:nvSpPr>
          <p:cNvPr id="19" name="Text Placeholder 17"/>
          <p:cNvSpPr>
            <a:spLocks noGrp="1"/>
          </p:cNvSpPr>
          <p:nvPr>
            <p:ph type="body" sz="quarter" idx="20"/>
          </p:nvPr>
        </p:nvSpPr>
        <p:spPr>
          <a:xfrm>
            <a:off x="6292127" y="3685471"/>
            <a:ext cx="5490143" cy="2404751"/>
          </a:xfrm>
          <a:prstGeom prst="rect">
            <a:avLst/>
          </a:prstGeom>
        </p:spPr>
        <p:txBody>
          <a:bodyPr vert="horz"/>
          <a:lstStyle>
            <a:lvl1pPr marL="169863" indent="-169863">
              <a:defRPr sz="1400"/>
            </a:lvl1pPr>
            <a:lvl2pPr marL="339725" indent="-169863">
              <a:defRPr sz="1400"/>
            </a:lvl2pPr>
            <a:lvl3pPr marL="565150" indent="-112713">
              <a:defRPr sz="1400"/>
            </a:lvl3pPr>
            <a:lvl4pPr marL="862013" indent="-169863">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780179704"/>
      </p:ext>
    </p:extLst>
  </p:cSld>
  <p:clrMapOvr>
    <a:masterClrMapping/>
  </p:clrMapOvr>
  <p:extLst mod="1">
    <p:ext uri="{DCECCB84-F9BA-43D5-87BE-67443E8EF086}">
      <p15:sldGuideLst xmlns:p15="http://schemas.microsoft.com/office/powerpoint/2012/main">
        <p15:guide id="1" pos="192" userDrawn="1">
          <p15:clr>
            <a:srgbClr val="FBAE40"/>
          </p15:clr>
        </p15:guide>
        <p15:guide id="2" orient="horz" pos="552" userDrawn="1">
          <p15:clr>
            <a:srgbClr val="FBAE40"/>
          </p15:clr>
        </p15:guide>
        <p15:guide id="3" orient="horz" pos="816"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H_Risk Format_Corner Image_markings">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304800" y="233088"/>
            <a:ext cx="10546081" cy="581597"/>
          </a:xfrm>
          <a:prstGeom prst="rect">
            <a:avLst/>
          </a:prstGeom>
        </p:spPr>
        <p:txBody>
          <a:bodyPr/>
          <a:lstStyle>
            <a:lvl1pPr>
              <a:defRPr sz="2400" b="1" i="1" baseline="0">
                <a:solidFill>
                  <a:schemeClr val="tx1"/>
                </a:solidFill>
              </a:defRPr>
            </a:lvl1pPr>
          </a:lstStyle>
          <a:p>
            <a:r>
              <a:rPr lang="en-US" dirty="0"/>
              <a:t>Head—Black 24 point Arial, Bold, Italic</a:t>
            </a:r>
          </a:p>
        </p:txBody>
      </p:sp>
      <p:sp>
        <p:nvSpPr>
          <p:cNvPr id="3" name="Text Placeholder 2"/>
          <p:cNvSpPr>
            <a:spLocks noGrp="1"/>
          </p:cNvSpPr>
          <p:nvPr>
            <p:ph type="body" sz="quarter" idx="16" hasCustomPrompt="1"/>
          </p:nvPr>
        </p:nvSpPr>
        <p:spPr>
          <a:xfrm>
            <a:off x="304800" y="614874"/>
            <a:ext cx="10546080" cy="522851"/>
          </a:xfrm>
          <a:prstGeom prst="rect">
            <a:avLst/>
          </a:prstGeom>
        </p:spPr>
        <p:txBody>
          <a:bodyPr/>
          <a:lstStyle>
            <a:lvl1pPr marL="0" marR="0" indent="0" algn="l" defTabSz="457200" rtl="0" eaLnBrk="1" fontAlgn="auto" latinLnBrk="0" hangingPunct="1">
              <a:lnSpc>
                <a:spcPct val="100000"/>
              </a:lnSpc>
              <a:spcBef>
                <a:spcPct val="20000"/>
              </a:spcBef>
              <a:spcAft>
                <a:spcPts val="0"/>
              </a:spcAft>
              <a:buClrTx/>
              <a:buSzTx/>
              <a:buFont typeface="Arial"/>
              <a:buNone/>
              <a:tabLst/>
              <a:defRPr sz="2000" b="0" i="1" baseline="0">
                <a:solidFill>
                  <a:srgbClr val="8C8D8E"/>
                </a:solidFill>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lang="en-US" dirty="0"/>
              <a:t>Subtitle—Gray, 20 point Arial</a:t>
            </a:r>
          </a:p>
        </p:txBody>
      </p:sp>
      <p:sp>
        <p:nvSpPr>
          <p:cNvPr id="11" name="Text Placeholder 10"/>
          <p:cNvSpPr>
            <a:spLocks noGrp="1"/>
          </p:cNvSpPr>
          <p:nvPr>
            <p:ph type="body" sz="quarter" idx="17" hasCustomPrompt="1"/>
          </p:nvPr>
        </p:nvSpPr>
        <p:spPr>
          <a:xfrm>
            <a:off x="304802" y="6149818"/>
            <a:ext cx="11301412" cy="452437"/>
          </a:xfrm>
          <a:prstGeom prst="rect">
            <a:avLst/>
          </a:prstGeom>
        </p:spPr>
        <p:txBody>
          <a:bodyPr/>
          <a:lstStyle>
            <a:lvl1pPr marL="0" indent="0">
              <a:buFontTx/>
              <a:buNone/>
              <a:defRPr sz="1600" b="1" i="1" baseline="0">
                <a:solidFill>
                  <a:schemeClr val="bg2"/>
                </a:solidFill>
              </a:defRPr>
            </a:lvl1pPr>
          </a:lstStyle>
          <a:p>
            <a:pPr lvl="0"/>
            <a:r>
              <a:rPr lang="en-US" dirty="0"/>
              <a:t>Key Point—Arial Bold Italic, 16 point </a:t>
            </a:r>
          </a:p>
        </p:txBody>
      </p:sp>
      <p:pic>
        <p:nvPicPr>
          <p:cNvPr id="9" name="Picture 8" descr="CCEO Risk Format_P8sample_crosshatch.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8231067" y="814686"/>
            <a:ext cx="2979367" cy="1867301"/>
          </a:xfrm>
          <a:prstGeom prst="rect">
            <a:avLst/>
          </a:prstGeom>
        </p:spPr>
      </p:pic>
      <p:sp>
        <p:nvSpPr>
          <p:cNvPr id="10" name="Content Placeholder 6"/>
          <p:cNvSpPr>
            <a:spLocks noGrp="1"/>
          </p:cNvSpPr>
          <p:nvPr>
            <p:ph sz="quarter" idx="18"/>
          </p:nvPr>
        </p:nvSpPr>
        <p:spPr>
          <a:xfrm>
            <a:off x="304798" y="1233557"/>
            <a:ext cx="7647297" cy="4794684"/>
          </a:xfrm>
          <a:prstGeom prst="rect">
            <a:avLst/>
          </a:prstGeom>
        </p:spPr>
        <p:txBody>
          <a:bodyPr vert="horz"/>
          <a:lstStyle>
            <a:lvl1pPr marL="282575" indent="-282575">
              <a:buSzPct val="130000"/>
              <a:defRPr sz="1600"/>
            </a:lvl1pPr>
            <a:lvl2pPr marL="517525" indent="-227013">
              <a:defRPr sz="1400"/>
            </a:lvl2pPr>
            <a:lvl3pPr marL="800100" indent="-176213">
              <a:buSzPct val="125000"/>
              <a:defRPr sz="1400"/>
            </a:lvl3pPr>
            <a:lvl4pPr marL="1201738" indent="-228600">
              <a:defRPr sz="1400"/>
            </a:lvl4pPr>
            <a:lvl5pPr marL="1430338" indent="-176213">
              <a:buFont typeface="Arial"/>
              <a:buChar char="•"/>
              <a:defRPr sz="1400" baseline="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86876189"/>
      </p:ext>
    </p:extLst>
  </p:cSld>
  <p:clrMapOvr>
    <a:masterClrMapping/>
  </p:clrMapOvr>
  <p:extLst mod="1">
    <p:ext uri="{DCECCB84-F9BA-43D5-87BE-67443E8EF086}">
      <p15:sldGuideLst xmlns:p15="http://schemas.microsoft.com/office/powerpoint/2012/main">
        <p15:guide id="1" pos="192" userDrawn="1">
          <p15:clr>
            <a:srgbClr val="FBAE40"/>
          </p15:clr>
        </p15:guide>
        <p15:guide id="2" orient="horz" pos="552" userDrawn="1">
          <p15:clr>
            <a:srgbClr val="FBAE40"/>
          </p15:clr>
        </p15:guide>
        <p15:guide id="3" orient="horz" pos="816"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B_Header_Blank">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304800" y="233088"/>
            <a:ext cx="10546081" cy="581597"/>
          </a:xfrm>
          <a:prstGeom prst="rect">
            <a:avLst/>
          </a:prstGeom>
        </p:spPr>
        <p:txBody>
          <a:bodyPr/>
          <a:lstStyle>
            <a:lvl1pPr>
              <a:defRPr sz="2400" b="1" i="1" baseline="0">
                <a:solidFill>
                  <a:schemeClr val="tx1"/>
                </a:solidFill>
              </a:defRPr>
            </a:lvl1pPr>
          </a:lstStyle>
          <a:p>
            <a:r>
              <a:rPr lang="en-US" dirty="0"/>
              <a:t>Head—Black 24 point Arial, Bold, Italic</a:t>
            </a:r>
          </a:p>
        </p:txBody>
      </p:sp>
      <p:sp>
        <p:nvSpPr>
          <p:cNvPr id="3" name="Text Placeholder 2"/>
          <p:cNvSpPr>
            <a:spLocks noGrp="1"/>
          </p:cNvSpPr>
          <p:nvPr>
            <p:ph type="body" sz="quarter" idx="16" hasCustomPrompt="1"/>
          </p:nvPr>
        </p:nvSpPr>
        <p:spPr>
          <a:xfrm>
            <a:off x="304800" y="614874"/>
            <a:ext cx="10546080" cy="522851"/>
          </a:xfrm>
          <a:prstGeom prst="rect">
            <a:avLst/>
          </a:prstGeom>
        </p:spPr>
        <p:txBody>
          <a:bodyPr/>
          <a:lstStyle>
            <a:lvl1pPr marL="0" marR="0" indent="0" algn="l" defTabSz="457200" rtl="0" eaLnBrk="1" fontAlgn="auto" latinLnBrk="0" hangingPunct="1">
              <a:lnSpc>
                <a:spcPct val="100000"/>
              </a:lnSpc>
              <a:spcBef>
                <a:spcPct val="20000"/>
              </a:spcBef>
              <a:spcAft>
                <a:spcPts val="0"/>
              </a:spcAft>
              <a:buClrTx/>
              <a:buSzTx/>
              <a:buFont typeface="Arial"/>
              <a:buNone/>
              <a:tabLst/>
              <a:defRPr sz="2000" b="0" i="1" baseline="0">
                <a:solidFill>
                  <a:srgbClr val="8C8D8E"/>
                </a:solidFill>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lang="en-US" dirty="0"/>
              <a:t>Subtitle—Gray, 20 point Arial</a:t>
            </a:r>
          </a:p>
        </p:txBody>
      </p:sp>
      <p:sp>
        <p:nvSpPr>
          <p:cNvPr id="11" name="Text Placeholder 10"/>
          <p:cNvSpPr>
            <a:spLocks noGrp="1"/>
          </p:cNvSpPr>
          <p:nvPr>
            <p:ph type="body" sz="quarter" idx="17" hasCustomPrompt="1"/>
          </p:nvPr>
        </p:nvSpPr>
        <p:spPr>
          <a:xfrm>
            <a:off x="304802" y="6149818"/>
            <a:ext cx="11301412" cy="452437"/>
          </a:xfrm>
          <a:prstGeom prst="rect">
            <a:avLst/>
          </a:prstGeom>
        </p:spPr>
        <p:txBody>
          <a:bodyPr/>
          <a:lstStyle>
            <a:lvl1pPr marL="0" indent="0">
              <a:buFontTx/>
              <a:buNone/>
              <a:defRPr sz="1600" b="1" i="1" baseline="0">
                <a:solidFill>
                  <a:schemeClr val="bg2"/>
                </a:solidFill>
              </a:defRPr>
            </a:lvl1pPr>
          </a:lstStyle>
          <a:p>
            <a:pPr lvl="0"/>
            <a:r>
              <a:rPr lang="en-US" dirty="0"/>
              <a:t>Key Point—Arial Bold Italic, 16 point </a:t>
            </a:r>
          </a:p>
        </p:txBody>
      </p:sp>
    </p:spTree>
    <p:extLst>
      <p:ext uri="{BB962C8B-B14F-4D97-AF65-F5344CB8AC3E}">
        <p14:creationId xmlns:p14="http://schemas.microsoft.com/office/powerpoint/2010/main" val="1766297880"/>
      </p:ext>
    </p:extLst>
  </p:cSld>
  <p:clrMapOvr>
    <a:masterClrMapping/>
  </p:clrMapOvr>
  <p:extLst mod="1">
    <p:ext uri="{DCECCB84-F9BA-43D5-87BE-67443E8EF086}">
      <p15:sldGuideLst xmlns:p15="http://schemas.microsoft.com/office/powerpoint/2012/main">
        <p15:guide id="1" pos="192" userDrawn="1">
          <p15:clr>
            <a:srgbClr val="FBAE40"/>
          </p15:clr>
        </p15:guide>
        <p15:guide id="2" orient="horz" pos="552" userDrawn="1">
          <p15:clr>
            <a:srgbClr val="FBAE40"/>
          </p15:clr>
        </p15:guide>
        <p15:guide id="3" orient="horz" pos="816"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I_Risk Format_Large Image_markings">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304800" y="233088"/>
            <a:ext cx="10546081" cy="581597"/>
          </a:xfrm>
          <a:prstGeom prst="rect">
            <a:avLst/>
          </a:prstGeom>
        </p:spPr>
        <p:txBody>
          <a:bodyPr/>
          <a:lstStyle>
            <a:lvl1pPr>
              <a:defRPr sz="2400" b="1" i="1" baseline="0">
                <a:solidFill>
                  <a:schemeClr val="tx1"/>
                </a:solidFill>
              </a:defRPr>
            </a:lvl1pPr>
          </a:lstStyle>
          <a:p>
            <a:r>
              <a:rPr lang="en-US" dirty="0"/>
              <a:t>Head—Black 24 point Arial, Bold, Italic</a:t>
            </a:r>
          </a:p>
        </p:txBody>
      </p:sp>
      <p:sp>
        <p:nvSpPr>
          <p:cNvPr id="3" name="Text Placeholder 2"/>
          <p:cNvSpPr>
            <a:spLocks noGrp="1"/>
          </p:cNvSpPr>
          <p:nvPr>
            <p:ph type="body" sz="quarter" idx="16" hasCustomPrompt="1"/>
          </p:nvPr>
        </p:nvSpPr>
        <p:spPr>
          <a:xfrm>
            <a:off x="304800" y="614874"/>
            <a:ext cx="10546080" cy="522851"/>
          </a:xfrm>
          <a:prstGeom prst="rect">
            <a:avLst/>
          </a:prstGeom>
        </p:spPr>
        <p:txBody>
          <a:bodyPr/>
          <a:lstStyle>
            <a:lvl1pPr marL="0" marR="0" indent="0" algn="l" defTabSz="457200" rtl="0" eaLnBrk="1" fontAlgn="auto" latinLnBrk="0" hangingPunct="1">
              <a:lnSpc>
                <a:spcPct val="100000"/>
              </a:lnSpc>
              <a:spcBef>
                <a:spcPct val="20000"/>
              </a:spcBef>
              <a:spcAft>
                <a:spcPts val="0"/>
              </a:spcAft>
              <a:buClrTx/>
              <a:buSzTx/>
              <a:buFont typeface="Arial"/>
              <a:buNone/>
              <a:tabLst/>
              <a:defRPr sz="2000" b="0" i="1" baseline="0">
                <a:solidFill>
                  <a:srgbClr val="8C8D8E"/>
                </a:solidFill>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lang="en-US" dirty="0"/>
              <a:t>Subtitle—Gray, 20 point Arial</a:t>
            </a:r>
          </a:p>
        </p:txBody>
      </p:sp>
      <p:sp>
        <p:nvSpPr>
          <p:cNvPr id="11" name="Text Placeholder 10"/>
          <p:cNvSpPr>
            <a:spLocks noGrp="1"/>
          </p:cNvSpPr>
          <p:nvPr>
            <p:ph type="body" sz="quarter" idx="17" hasCustomPrompt="1"/>
          </p:nvPr>
        </p:nvSpPr>
        <p:spPr>
          <a:xfrm>
            <a:off x="304802" y="6149818"/>
            <a:ext cx="11301412" cy="452437"/>
          </a:xfrm>
          <a:prstGeom prst="rect">
            <a:avLst/>
          </a:prstGeom>
        </p:spPr>
        <p:txBody>
          <a:bodyPr/>
          <a:lstStyle>
            <a:lvl1pPr marL="0" indent="0">
              <a:buFontTx/>
              <a:buNone/>
              <a:defRPr sz="1600" b="1" i="1" baseline="0">
                <a:solidFill>
                  <a:schemeClr val="bg2"/>
                </a:solidFill>
              </a:defRPr>
            </a:lvl1pPr>
          </a:lstStyle>
          <a:p>
            <a:pPr lvl="0"/>
            <a:r>
              <a:rPr lang="en-US" dirty="0"/>
              <a:t>Key Point—Arial Bold Italic, 16 point </a:t>
            </a:r>
          </a:p>
        </p:txBody>
      </p:sp>
      <p:sp>
        <p:nvSpPr>
          <p:cNvPr id="7" name="Content Placeholder 6"/>
          <p:cNvSpPr>
            <a:spLocks noGrp="1"/>
          </p:cNvSpPr>
          <p:nvPr>
            <p:ph sz="quarter" idx="18" hasCustomPrompt="1"/>
          </p:nvPr>
        </p:nvSpPr>
        <p:spPr>
          <a:xfrm>
            <a:off x="304798" y="1134320"/>
            <a:ext cx="4954140" cy="4861367"/>
          </a:xfrm>
          <a:prstGeom prst="rect">
            <a:avLst/>
          </a:prstGeom>
        </p:spPr>
        <p:txBody>
          <a:bodyPr vert="horz"/>
          <a:lstStyle>
            <a:lvl1pPr marL="282575" indent="-282575">
              <a:buSzPct val="130000"/>
              <a:defRPr sz="1600"/>
            </a:lvl1pPr>
            <a:lvl2pPr marL="517525" indent="-227013">
              <a:defRPr sz="1400"/>
            </a:lvl2pPr>
            <a:lvl3pPr marL="800100" indent="-176213">
              <a:buSzPct val="125000"/>
              <a:defRPr sz="1400"/>
            </a:lvl3pPr>
            <a:lvl4pPr marL="1201738" indent="-228600">
              <a:defRPr sz="1400"/>
            </a:lvl4pPr>
            <a:lvl5pPr marL="1430338" indent="-176213">
              <a:buFont typeface="Arial"/>
              <a:buChar char="•"/>
              <a:defRPr sz="1400" baseline="0"/>
            </a:lvl5pPr>
          </a:lstStyle>
          <a:p>
            <a:r>
              <a:rPr lang="en-US" dirty="0"/>
              <a:t>Bullet 1 level – Bullet 130% size text – Black, 16 point Arial</a:t>
            </a:r>
          </a:p>
          <a:p>
            <a:pPr lvl="1"/>
            <a:r>
              <a:rPr lang="en-US" dirty="0"/>
              <a:t>Bullet 2 level – 14 point Arial Italic</a:t>
            </a:r>
          </a:p>
          <a:p>
            <a:pPr lvl="2"/>
            <a:r>
              <a:rPr lang="en-US" dirty="0"/>
              <a:t>Bullet 3 level – Bullet 125% size text – 14 point Arial</a:t>
            </a:r>
          </a:p>
          <a:p>
            <a:pPr lvl="3"/>
            <a:r>
              <a:rPr lang="en-US" dirty="0"/>
              <a:t>Bullet 4 level – 14 point Arial Italic</a:t>
            </a:r>
          </a:p>
          <a:p>
            <a:pPr lvl="4"/>
            <a:r>
              <a:rPr lang="en-US" dirty="0"/>
              <a:t>Bullet 5 level – Bullet 100% size text – 14 point Arial</a:t>
            </a:r>
          </a:p>
        </p:txBody>
      </p:sp>
      <p:pic>
        <p:nvPicPr>
          <p:cNvPr id="12" name="Picture 11" descr="CCEO Risk Format_P8sample_crosshatch.jp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412204" y="1134532"/>
            <a:ext cx="6164275" cy="4564685"/>
          </a:xfrm>
          <a:prstGeom prst="rect">
            <a:avLst/>
          </a:prstGeom>
        </p:spPr>
      </p:pic>
      <p:grpSp>
        <p:nvGrpSpPr>
          <p:cNvPr id="13" name="Group 12"/>
          <p:cNvGrpSpPr/>
          <p:nvPr userDrawn="1"/>
        </p:nvGrpSpPr>
        <p:grpSpPr>
          <a:xfrm>
            <a:off x="5412205" y="5777499"/>
            <a:ext cx="6145364" cy="220573"/>
            <a:chOff x="4333069" y="5714104"/>
            <a:chExt cx="4609023" cy="220573"/>
          </a:xfrm>
        </p:grpSpPr>
        <p:sp>
          <p:nvSpPr>
            <p:cNvPr id="14" name="Rectangle 13"/>
            <p:cNvSpPr/>
            <p:nvPr userDrawn="1"/>
          </p:nvSpPr>
          <p:spPr>
            <a:xfrm>
              <a:off x="4333069" y="5748518"/>
              <a:ext cx="228600" cy="152400"/>
            </a:xfrm>
            <a:prstGeom prst="rect">
              <a:avLst/>
            </a:prstGeom>
            <a:solidFill>
              <a:schemeClr val="accent1"/>
            </a:solid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15" name="Rectangle 14"/>
            <p:cNvSpPr/>
            <p:nvPr userDrawn="1"/>
          </p:nvSpPr>
          <p:spPr>
            <a:xfrm>
              <a:off x="6987786" y="5748724"/>
              <a:ext cx="228600" cy="152400"/>
            </a:xfrm>
            <a:prstGeom prst="rect">
              <a:avLst/>
            </a:prstGeom>
            <a:solidFill>
              <a:schemeClr val="bg1"/>
            </a:solid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16" name="TextBox 15"/>
            <p:cNvSpPr txBox="1"/>
            <p:nvPr userDrawn="1"/>
          </p:nvSpPr>
          <p:spPr>
            <a:xfrm>
              <a:off x="4544208" y="5714104"/>
              <a:ext cx="4397884" cy="220573"/>
            </a:xfrm>
            <a:prstGeom prst="rect">
              <a:avLst/>
            </a:prstGeom>
            <a:noFill/>
          </p:spPr>
          <p:txBody>
            <a:bodyPr wrap="square" rtlCol="0">
              <a:spAutoFit/>
            </a:bodyPr>
            <a:lstStyle/>
            <a:p>
              <a:pPr>
                <a:lnSpc>
                  <a:spcPts val="1000"/>
                </a:lnSpc>
                <a:tabLst>
                  <a:tab pos="2630488" algn="l"/>
                </a:tabLst>
              </a:pPr>
              <a:r>
                <a:rPr lang="en-US" sz="900" dirty="0"/>
                <a:t>Current risk assessment with uncertainty	Expected risk assessment with	proposed mitigation</a:t>
              </a:r>
            </a:p>
          </p:txBody>
        </p:sp>
      </p:grpSp>
    </p:spTree>
    <p:extLst>
      <p:ext uri="{BB962C8B-B14F-4D97-AF65-F5344CB8AC3E}">
        <p14:creationId xmlns:p14="http://schemas.microsoft.com/office/powerpoint/2010/main" val="3936995766"/>
      </p:ext>
    </p:extLst>
  </p:cSld>
  <p:clrMapOvr>
    <a:masterClrMapping/>
  </p:clrMapOvr>
  <p:extLst mod="1">
    <p:ext uri="{DCECCB84-F9BA-43D5-87BE-67443E8EF086}">
      <p15:sldGuideLst xmlns:p15="http://schemas.microsoft.com/office/powerpoint/2012/main">
        <p15:guide id="1" pos="192" userDrawn="1">
          <p15:clr>
            <a:srgbClr val="FBAE40"/>
          </p15:clr>
        </p15:guide>
        <p15:guide id="2" orient="horz" pos="552" userDrawn="1">
          <p15:clr>
            <a:srgbClr val="FBAE40"/>
          </p15:clr>
        </p15:guide>
        <p15:guide id="3" orient="horz" pos="816"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J_Contact Information_markings">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304800" y="233088"/>
            <a:ext cx="10546081" cy="581597"/>
          </a:xfrm>
          <a:prstGeom prst="rect">
            <a:avLst/>
          </a:prstGeom>
        </p:spPr>
        <p:txBody>
          <a:bodyPr/>
          <a:lstStyle>
            <a:lvl1pPr>
              <a:defRPr sz="2400" b="1" i="1" baseline="0">
                <a:solidFill>
                  <a:schemeClr val="tx1"/>
                </a:solidFill>
              </a:defRPr>
            </a:lvl1pPr>
          </a:lstStyle>
          <a:p>
            <a:r>
              <a:rPr lang="en-US" dirty="0"/>
              <a:t>Head—Black 24 point Arial, Bold, Italic</a:t>
            </a:r>
          </a:p>
        </p:txBody>
      </p:sp>
      <p:sp>
        <p:nvSpPr>
          <p:cNvPr id="3" name="Text Placeholder 2"/>
          <p:cNvSpPr>
            <a:spLocks noGrp="1"/>
          </p:cNvSpPr>
          <p:nvPr>
            <p:ph type="body" sz="quarter" idx="16" hasCustomPrompt="1"/>
          </p:nvPr>
        </p:nvSpPr>
        <p:spPr>
          <a:xfrm>
            <a:off x="304800" y="614874"/>
            <a:ext cx="10546080" cy="522851"/>
          </a:xfrm>
          <a:prstGeom prst="rect">
            <a:avLst/>
          </a:prstGeom>
        </p:spPr>
        <p:txBody>
          <a:bodyPr/>
          <a:lstStyle>
            <a:lvl1pPr marL="0" marR="0" indent="0" algn="l" defTabSz="457200" rtl="0" eaLnBrk="1" fontAlgn="auto" latinLnBrk="0" hangingPunct="1">
              <a:lnSpc>
                <a:spcPct val="100000"/>
              </a:lnSpc>
              <a:spcBef>
                <a:spcPct val="20000"/>
              </a:spcBef>
              <a:spcAft>
                <a:spcPts val="0"/>
              </a:spcAft>
              <a:buClrTx/>
              <a:buSzTx/>
              <a:buFont typeface="Arial"/>
              <a:buNone/>
              <a:tabLst/>
              <a:defRPr sz="2000" b="0" i="1" baseline="0">
                <a:solidFill>
                  <a:srgbClr val="8C8D8E"/>
                </a:solidFill>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lang="en-US" dirty="0"/>
              <a:t>Subtitle—Gray, 20 point Arial</a:t>
            </a:r>
          </a:p>
        </p:txBody>
      </p:sp>
      <p:sp>
        <p:nvSpPr>
          <p:cNvPr id="11" name="Text Placeholder 10"/>
          <p:cNvSpPr>
            <a:spLocks noGrp="1"/>
          </p:cNvSpPr>
          <p:nvPr>
            <p:ph type="body" sz="quarter" idx="17" hasCustomPrompt="1"/>
          </p:nvPr>
        </p:nvSpPr>
        <p:spPr>
          <a:xfrm>
            <a:off x="304802" y="6020865"/>
            <a:ext cx="11301412" cy="452437"/>
          </a:xfrm>
          <a:prstGeom prst="rect">
            <a:avLst/>
          </a:prstGeom>
        </p:spPr>
        <p:txBody>
          <a:bodyPr/>
          <a:lstStyle>
            <a:lvl1pPr marL="0" indent="0">
              <a:buFontTx/>
              <a:buNone/>
              <a:defRPr sz="1600" b="1" i="1" baseline="0">
                <a:solidFill>
                  <a:schemeClr val="bg2"/>
                </a:solidFill>
              </a:defRPr>
            </a:lvl1pPr>
          </a:lstStyle>
          <a:p>
            <a:pPr lvl="0"/>
            <a:r>
              <a:rPr lang="en-US" dirty="0"/>
              <a:t>Key Point—Arial Bold Italic, 16 point </a:t>
            </a:r>
          </a:p>
        </p:txBody>
      </p:sp>
      <p:sp>
        <p:nvSpPr>
          <p:cNvPr id="17" name="Text Box 19"/>
          <p:cNvSpPr txBox="1">
            <a:spLocks noChangeArrowheads="1"/>
          </p:cNvSpPr>
          <p:nvPr userDrawn="1"/>
        </p:nvSpPr>
        <p:spPr bwMode="auto">
          <a:xfrm>
            <a:off x="320023" y="6346387"/>
            <a:ext cx="2244956" cy="324448"/>
          </a:xfrm>
          <a:prstGeom prst="rect">
            <a:avLst/>
          </a:prstGeom>
          <a:noFill/>
          <a:ln w="9525">
            <a:noFill/>
            <a:miter lim="800000"/>
            <a:headEnd/>
            <a:tailEnd/>
          </a:ln>
          <a:effectLst/>
        </p:spPr>
        <p:txBody>
          <a:bodyPr wrap="square" anchor="b">
            <a:prstTxWarp prst="textNoShape">
              <a:avLst/>
            </a:prstTxWarp>
            <a:spAutoFit/>
          </a:bodyPr>
          <a:lstStyle/>
          <a:p>
            <a:pPr>
              <a:lnSpc>
                <a:spcPts val="860"/>
              </a:lnSpc>
            </a:pPr>
            <a:r>
              <a:rPr lang="en-US" sz="800" dirty="0"/>
              <a:t>e-mail address</a:t>
            </a:r>
          </a:p>
          <a:p>
            <a:pPr>
              <a:lnSpc>
                <a:spcPts val="860"/>
              </a:lnSpc>
            </a:pPr>
            <a:r>
              <a:rPr lang="en-US" sz="800" dirty="0"/>
              <a:t>Department/subdivision name</a:t>
            </a:r>
          </a:p>
        </p:txBody>
      </p:sp>
      <p:sp>
        <p:nvSpPr>
          <p:cNvPr id="9" name="Content Placeholder 6"/>
          <p:cNvSpPr>
            <a:spLocks noGrp="1"/>
          </p:cNvSpPr>
          <p:nvPr>
            <p:ph sz="quarter" idx="15" hasCustomPrompt="1"/>
          </p:nvPr>
        </p:nvSpPr>
        <p:spPr>
          <a:xfrm>
            <a:off x="304800" y="1207638"/>
            <a:ext cx="11271681" cy="4615694"/>
          </a:xfrm>
          <a:prstGeom prst="rect">
            <a:avLst/>
          </a:prstGeom>
        </p:spPr>
        <p:txBody>
          <a:bodyPr vert="horz"/>
          <a:lstStyle>
            <a:lvl1pPr marL="179388" indent="-179388">
              <a:buSzPct val="130000"/>
              <a:tabLst/>
              <a:defRPr sz="1800"/>
            </a:lvl1pPr>
            <a:lvl2pPr marL="517525" indent="-227013">
              <a:defRPr sz="1600"/>
            </a:lvl2pPr>
            <a:lvl3pPr marL="800100" indent="-176213">
              <a:buSzPct val="125000"/>
              <a:defRPr sz="1600"/>
            </a:lvl3pPr>
            <a:lvl4pPr marL="1201738" indent="-228600">
              <a:defRPr sz="1600"/>
            </a:lvl4pPr>
            <a:lvl5pPr marL="1430338" indent="-176213">
              <a:buFont typeface="Arial"/>
              <a:buChar char="•"/>
              <a:defRPr sz="1600"/>
            </a:lvl5pPr>
          </a:lstStyle>
          <a:p>
            <a:r>
              <a:rPr lang="en-US" dirty="0"/>
              <a:t>This is a multipurpose box—use for text, tables, charts or video</a:t>
            </a:r>
          </a:p>
        </p:txBody>
      </p:sp>
    </p:spTree>
    <p:extLst>
      <p:ext uri="{BB962C8B-B14F-4D97-AF65-F5344CB8AC3E}">
        <p14:creationId xmlns:p14="http://schemas.microsoft.com/office/powerpoint/2010/main" val="4050254707"/>
      </p:ext>
    </p:extLst>
  </p:cSld>
  <p:clrMapOvr>
    <a:masterClrMapping/>
  </p:clrMapOvr>
  <p:extLst mod="1">
    <p:ext uri="{DCECCB84-F9BA-43D5-87BE-67443E8EF086}">
      <p15:sldGuideLst xmlns:p15="http://schemas.microsoft.com/office/powerpoint/2012/main">
        <p15:guide id="1" pos="192" userDrawn="1">
          <p15:clr>
            <a:srgbClr val="FBAE40"/>
          </p15:clr>
        </p15:guide>
        <p15:guide id="2" orient="horz" pos="552" userDrawn="1">
          <p15:clr>
            <a:srgbClr val="FBAE40"/>
          </p15:clr>
        </p15:guide>
        <p15:guide id="3" orient="horz" pos="816"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K_Transition_markings">
    <p:spTree>
      <p:nvGrpSpPr>
        <p:cNvPr id="1" name=""/>
        <p:cNvGrpSpPr/>
        <p:nvPr/>
      </p:nvGrpSpPr>
      <p:grpSpPr>
        <a:xfrm>
          <a:off x="0" y="0"/>
          <a:ext cx="0" cy="0"/>
          <a:chOff x="0" y="0"/>
          <a:chExt cx="0" cy="0"/>
        </a:xfrm>
      </p:grpSpPr>
      <p:sp>
        <p:nvSpPr>
          <p:cNvPr id="7" name="Subtitle 2"/>
          <p:cNvSpPr>
            <a:spLocks noGrp="1"/>
          </p:cNvSpPr>
          <p:nvPr>
            <p:ph type="subTitle" idx="1" hasCustomPrompt="1"/>
          </p:nvPr>
        </p:nvSpPr>
        <p:spPr>
          <a:xfrm>
            <a:off x="304800" y="3245325"/>
            <a:ext cx="10848870" cy="1752600"/>
          </a:xfrm>
          <a:prstGeom prst="rect">
            <a:avLst/>
          </a:prstGeom>
        </p:spPr>
        <p:txBody>
          <a:bodyPr>
            <a:normAutofit/>
          </a:bodyPr>
          <a:lstStyle>
            <a:lvl1pPr marL="0" indent="0" algn="l">
              <a:buNone/>
              <a:defRPr sz="2400">
                <a:solidFill>
                  <a:schemeClr val="tx1"/>
                </a:solidFill>
                <a:latin typeface="+mj-lt"/>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Transition Subtitle</a:t>
            </a:r>
          </a:p>
        </p:txBody>
      </p:sp>
      <p:sp>
        <p:nvSpPr>
          <p:cNvPr id="4" name="Title 1"/>
          <p:cNvSpPr>
            <a:spLocks noGrp="1"/>
          </p:cNvSpPr>
          <p:nvPr>
            <p:ph type="ctrTitle" hasCustomPrompt="1"/>
          </p:nvPr>
        </p:nvSpPr>
        <p:spPr>
          <a:xfrm>
            <a:off x="304800" y="2063345"/>
            <a:ext cx="10848870" cy="1063867"/>
          </a:xfrm>
          <a:prstGeom prst="rect">
            <a:avLst/>
          </a:prstGeom>
        </p:spPr>
        <p:txBody>
          <a:bodyPr/>
          <a:lstStyle>
            <a:lvl1pPr algn="l">
              <a:defRPr sz="3200" b="1" i="1" baseline="0">
                <a:solidFill>
                  <a:schemeClr val="bg2"/>
                </a:solidFill>
                <a:latin typeface="Arial"/>
                <a:cs typeface="Arial"/>
              </a:defRPr>
            </a:lvl1pPr>
          </a:lstStyle>
          <a:p>
            <a:r>
              <a:rPr lang="en-US" dirty="0"/>
              <a:t>Transition Slide</a:t>
            </a:r>
          </a:p>
        </p:txBody>
      </p:sp>
    </p:spTree>
    <p:extLst>
      <p:ext uri="{BB962C8B-B14F-4D97-AF65-F5344CB8AC3E}">
        <p14:creationId xmlns:p14="http://schemas.microsoft.com/office/powerpoint/2010/main" val="3751790469"/>
      </p:ext>
    </p:extLst>
  </p:cSld>
  <p:clrMapOvr>
    <a:masterClrMapping/>
  </p:clrMapOvr>
  <p:extLst mod="1">
    <p:ext uri="{DCECCB84-F9BA-43D5-87BE-67443E8EF086}">
      <p15:sldGuideLst xmlns:p15="http://schemas.microsoft.com/office/powerpoint/2012/main">
        <p15:guide id="1" pos="192" userDrawn="1">
          <p15:clr>
            <a:srgbClr val="FBAE40"/>
          </p15:clr>
        </p15:guide>
        <p15:guide id="2" orient="horz" pos="552" userDrawn="1">
          <p15:clr>
            <a:srgbClr val="FBAE40"/>
          </p15:clr>
        </p15:guide>
        <p15:guide id="3" orient="horz" pos="816"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A_Title and Information Page">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3825461" y="1660395"/>
            <a:ext cx="7299082" cy="1239457"/>
          </a:xfrm>
          <a:prstGeom prst="rect">
            <a:avLst/>
          </a:prstGeom>
        </p:spPr>
        <p:txBody>
          <a:bodyPr anchor="t" anchorCtr="0"/>
          <a:lstStyle>
            <a:lvl1pPr marL="0" marR="0" indent="0" algn="r" defTabSz="457200" rtl="0" eaLnBrk="1" fontAlgn="auto" latinLnBrk="0" hangingPunct="1">
              <a:lnSpc>
                <a:spcPct val="100000"/>
              </a:lnSpc>
              <a:spcBef>
                <a:spcPct val="0"/>
              </a:spcBef>
              <a:spcAft>
                <a:spcPts val="0"/>
              </a:spcAft>
              <a:buClrTx/>
              <a:buSzTx/>
              <a:buFontTx/>
              <a:buNone/>
              <a:tabLst/>
              <a:defRPr sz="2600" b="1" i="1">
                <a:solidFill>
                  <a:schemeClr val="bg1"/>
                </a:solidFill>
                <a:effectLst>
                  <a:outerShdw blurRad="50800" dist="50800" dir="4260000" algn="tl" rotWithShape="0">
                    <a:prstClr val="black"/>
                  </a:outerShdw>
                </a:effectLst>
                <a:latin typeface="Arial"/>
                <a:cs typeface="Arial"/>
              </a:defRPr>
            </a:lvl1pPr>
          </a:lstStyle>
          <a:p>
            <a:r>
              <a:rPr lang="en-US" dirty="0"/>
              <a:t>Your Title – 26 Point Arial, Bold</a:t>
            </a:r>
          </a:p>
        </p:txBody>
      </p:sp>
      <p:sp>
        <p:nvSpPr>
          <p:cNvPr id="8" name="Subtitle 2"/>
          <p:cNvSpPr>
            <a:spLocks noGrp="1"/>
          </p:cNvSpPr>
          <p:nvPr>
            <p:ph type="subTitle" idx="1" hasCustomPrompt="1"/>
          </p:nvPr>
        </p:nvSpPr>
        <p:spPr>
          <a:xfrm>
            <a:off x="3825461" y="3124909"/>
            <a:ext cx="7299082" cy="1001228"/>
          </a:xfrm>
          <a:prstGeom prst="rect">
            <a:avLst/>
          </a:prstGeom>
        </p:spPr>
        <p:txBody>
          <a:bodyPr wrap="square">
            <a:norm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2000" b="1" i="1">
                <a:solidFill>
                  <a:schemeClr val="bg1"/>
                </a:solidFill>
                <a:effectLst>
                  <a:outerShdw blurRad="50800" dist="50800" dir="4260000" algn="tl" rotWithShape="0">
                    <a:prstClr val="black"/>
                  </a:outerShdw>
                </a:effectLst>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z="2000" dirty="0"/>
              <a:t>Speaker’s name</a:t>
            </a:r>
            <a:br>
              <a:rPr lang="en-US" sz="2000" dirty="0"/>
            </a:br>
            <a:r>
              <a:rPr lang="en-US" sz="2000" dirty="0"/>
              <a:t>and organization – </a:t>
            </a:r>
            <a:br>
              <a:rPr lang="en-US" sz="2000" dirty="0"/>
            </a:br>
            <a:r>
              <a:rPr lang="en-US" sz="2000" dirty="0"/>
              <a:t>20 Point Arial</a:t>
            </a:r>
          </a:p>
        </p:txBody>
      </p:sp>
      <p:sp>
        <p:nvSpPr>
          <p:cNvPr id="5" name="Text Placeholder 4"/>
          <p:cNvSpPr>
            <a:spLocks noGrp="1"/>
          </p:cNvSpPr>
          <p:nvPr>
            <p:ph type="body" sz="quarter" idx="10" hasCustomPrompt="1"/>
          </p:nvPr>
        </p:nvSpPr>
        <p:spPr>
          <a:xfrm>
            <a:off x="3824878" y="4355982"/>
            <a:ext cx="7300321" cy="457844"/>
          </a:xfrm>
          <a:prstGeom prst="rect">
            <a:avLst/>
          </a:prstGeom>
        </p:spPr>
        <p:txBody>
          <a:bodyPr/>
          <a:lstStyle>
            <a:lvl1pPr marL="0" indent="0" algn="r">
              <a:lnSpc>
                <a:spcPct val="100000"/>
              </a:lnSpc>
              <a:spcBef>
                <a:spcPts val="0"/>
              </a:spcBef>
              <a:buFontTx/>
              <a:buNone/>
              <a:defRPr sz="1800" b="1" i="1">
                <a:solidFill>
                  <a:schemeClr val="bg1"/>
                </a:solidFill>
                <a:effectLst>
                  <a:outerShdw blurRad="50800" dist="50800" dir="4260000" algn="tl" rotWithShape="0">
                    <a:prstClr val="black"/>
                  </a:outerShdw>
                </a:effectLst>
                <a:latin typeface="Arial" charset="0"/>
                <a:ea typeface="Arial" charset="0"/>
                <a:cs typeface="Arial" charset="0"/>
              </a:defRPr>
            </a:lvl1pPr>
          </a:lstStyle>
          <a:p>
            <a:pPr lvl="0"/>
            <a:r>
              <a:rPr lang="en-US" dirty="0"/>
              <a:t>Date – 18 point Arial</a:t>
            </a:r>
          </a:p>
        </p:txBody>
      </p:sp>
      <p:sp>
        <p:nvSpPr>
          <p:cNvPr id="6" name="Date Placeholder 3"/>
          <p:cNvSpPr txBox="1">
            <a:spLocks/>
          </p:cNvSpPr>
          <p:nvPr userDrawn="1"/>
        </p:nvSpPr>
        <p:spPr>
          <a:xfrm>
            <a:off x="191438" y="6392508"/>
            <a:ext cx="3556000" cy="365125"/>
          </a:xfrm>
          <a:prstGeom prst="rect">
            <a:avLst/>
          </a:prstGeom>
        </p:spPr>
        <p:txBody>
          <a:bodyPr vert="horz" lIns="91440" tIns="45720" rIns="91440" bIns="45720" rtlCol="0" anchor="ctr"/>
          <a:lstStyle>
            <a:lvl1pPr>
              <a:defRPr sz="900" i="1">
                <a:solidFill>
                  <a:schemeClr val="bg1"/>
                </a:solidFill>
                <a:latin typeface="+mn-lt"/>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0" i="1" u="none" strike="noStrike" kern="1200" cap="none" spc="0" normalizeH="0" baseline="0" noProof="0" dirty="0">
                <a:ln>
                  <a:noFill/>
                </a:ln>
                <a:solidFill>
                  <a:srgbClr val="2E008B"/>
                </a:solidFill>
                <a:effectLst/>
                <a:uLnTx/>
                <a:uFillTx/>
                <a:latin typeface="Arial" charset="0"/>
                <a:ea typeface="Arial" charset="0"/>
                <a:cs typeface="Arial" charset="0"/>
              </a:rPr>
              <a:t>© 2018 The Aerospace Corporation</a:t>
            </a:r>
          </a:p>
        </p:txBody>
      </p:sp>
    </p:spTree>
    <p:extLst>
      <p:ext uri="{BB962C8B-B14F-4D97-AF65-F5344CB8AC3E}">
        <p14:creationId xmlns:p14="http://schemas.microsoft.com/office/powerpoint/2010/main" val="4174041790"/>
      </p:ext>
    </p:extLst>
  </p:cSld>
  <p:clrMapOvr>
    <a:masterClrMapping/>
  </p:clrMapOvr>
  <p:extLst mod="1">
    <p:ext uri="{DCECCB84-F9BA-43D5-87BE-67443E8EF086}">
      <p15:sldGuideLst xmlns:p15="http://schemas.microsoft.com/office/powerpoint/2012/main">
        <p15:guide id="1" orient="horz" pos="4200" userDrawn="1">
          <p15:clr>
            <a:srgbClr val="FBAE40"/>
          </p15:clr>
        </p15:guide>
        <p15:guide id="2" pos="168" userDrawn="1">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3A_Title and Information Page">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3748034" y="1660395"/>
            <a:ext cx="7376509" cy="1239457"/>
          </a:xfrm>
          <a:prstGeom prst="rect">
            <a:avLst/>
          </a:prstGeom>
        </p:spPr>
        <p:txBody>
          <a:bodyPr anchor="t" anchorCtr="0"/>
          <a:lstStyle>
            <a:lvl1pPr marL="0" marR="0" indent="0" algn="r" defTabSz="457200" rtl="0" eaLnBrk="1" fontAlgn="auto" latinLnBrk="0" hangingPunct="1">
              <a:lnSpc>
                <a:spcPct val="100000"/>
              </a:lnSpc>
              <a:spcBef>
                <a:spcPct val="0"/>
              </a:spcBef>
              <a:spcAft>
                <a:spcPts val="0"/>
              </a:spcAft>
              <a:buClrTx/>
              <a:buSzTx/>
              <a:buFontTx/>
              <a:buNone/>
              <a:tabLst/>
              <a:defRPr sz="2600" b="1" i="1">
                <a:solidFill>
                  <a:schemeClr val="bg1"/>
                </a:solidFill>
                <a:effectLst>
                  <a:outerShdw blurRad="50800" dist="50800" dir="4260000" algn="tl" rotWithShape="0">
                    <a:prstClr val="black"/>
                  </a:outerShdw>
                </a:effectLst>
                <a:latin typeface="Arial"/>
                <a:cs typeface="Arial"/>
              </a:defRPr>
            </a:lvl1pPr>
          </a:lstStyle>
          <a:p>
            <a:r>
              <a:rPr lang="en-US" dirty="0"/>
              <a:t>Your Title – 26 Point Arial, Bold</a:t>
            </a:r>
          </a:p>
        </p:txBody>
      </p:sp>
      <p:sp>
        <p:nvSpPr>
          <p:cNvPr id="8" name="Subtitle 2"/>
          <p:cNvSpPr>
            <a:spLocks noGrp="1"/>
          </p:cNvSpPr>
          <p:nvPr>
            <p:ph type="subTitle" idx="1" hasCustomPrompt="1"/>
          </p:nvPr>
        </p:nvSpPr>
        <p:spPr>
          <a:xfrm>
            <a:off x="3748034" y="3124909"/>
            <a:ext cx="7376509" cy="1001228"/>
          </a:xfrm>
          <a:prstGeom prst="rect">
            <a:avLst/>
          </a:prstGeom>
        </p:spPr>
        <p:txBody>
          <a:bodyPr wrap="square">
            <a:norm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2000" b="1" i="1">
                <a:solidFill>
                  <a:schemeClr val="bg1"/>
                </a:solidFill>
                <a:effectLst>
                  <a:outerShdw blurRad="50800" dist="50800" dir="4260000" algn="tl" rotWithShape="0">
                    <a:prstClr val="black"/>
                  </a:outerShdw>
                </a:effectLst>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z="2000" dirty="0"/>
              <a:t>Speaker’s name</a:t>
            </a:r>
            <a:br>
              <a:rPr lang="en-US" sz="2000" dirty="0"/>
            </a:br>
            <a:r>
              <a:rPr lang="en-US" sz="2000" dirty="0"/>
              <a:t>and organization – </a:t>
            </a:r>
            <a:br>
              <a:rPr lang="en-US" sz="2000" dirty="0"/>
            </a:br>
            <a:r>
              <a:rPr lang="en-US" sz="2000" dirty="0"/>
              <a:t>20 Point Arial</a:t>
            </a:r>
          </a:p>
        </p:txBody>
      </p:sp>
      <p:sp>
        <p:nvSpPr>
          <p:cNvPr id="5" name="Text Placeholder 4"/>
          <p:cNvSpPr>
            <a:spLocks noGrp="1"/>
          </p:cNvSpPr>
          <p:nvPr>
            <p:ph type="body" sz="quarter" idx="10" hasCustomPrompt="1"/>
          </p:nvPr>
        </p:nvSpPr>
        <p:spPr>
          <a:xfrm>
            <a:off x="3747438" y="4355982"/>
            <a:ext cx="7377761" cy="457844"/>
          </a:xfrm>
          <a:prstGeom prst="rect">
            <a:avLst/>
          </a:prstGeom>
        </p:spPr>
        <p:txBody>
          <a:bodyPr/>
          <a:lstStyle>
            <a:lvl1pPr marL="0" indent="0" algn="r">
              <a:lnSpc>
                <a:spcPct val="100000"/>
              </a:lnSpc>
              <a:spcBef>
                <a:spcPts val="0"/>
              </a:spcBef>
              <a:buFontTx/>
              <a:buNone/>
              <a:defRPr sz="1800" b="1" i="1">
                <a:solidFill>
                  <a:schemeClr val="bg1"/>
                </a:solidFill>
                <a:effectLst>
                  <a:outerShdw blurRad="50800" dist="50800" dir="4260000" algn="tl" rotWithShape="0">
                    <a:prstClr val="black"/>
                  </a:outerShdw>
                </a:effectLst>
                <a:latin typeface="Arial" charset="0"/>
                <a:ea typeface="Arial" charset="0"/>
                <a:cs typeface="Arial" charset="0"/>
              </a:defRPr>
            </a:lvl1pPr>
          </a:lstStyle>
          <a:p>
            <a:pPr lvl="0"/>
            <a:r>
              <a:rPr lang="en-US" dirty="0"/>
              <a:t>Date – 18 point Arial</a:t>
            </a:r>
          </a:p>
        </p:txBody>
      </p:sp>
      <p:sp>
        <p:nvSpPr>
          <p:cNvPr id="9" name="Date Placeholder 3"/>
          <p:cNvSpPr txBox="1">
            <a:spLocks/>
          </p:cNvSpPr>
          <p:nvPr userDrawn="1"/>
        </p:nvSpPr>
        <p:spPr>
          <a:xfrm>
            <a:off x="191438" y="6392508"/>
            <a:ext cx="3556000" cy="365125"/>
          </a:xfrm>
          <a:prstGeom prst="rect">
            <a:avLst/>
          </a:prstGeom>
        </p:spPr>
        <p:txBody>
          <a:bodyPr vert="horz" lIns="91440" tIns="45720" rIns="91440" bIns="45720" rtlCol="0" anchor="ctr"/>
          <a:lstStyle>
            <a:lvl1pPr>
              <a:defRPr sz="900" i="1">
                <a:solidFill>
                  <a:schemeClr val="bg1"/>
                </a:solidFill>
                <a:latin typeface="+mn-lt"/>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0" i="1" u="none" strike="noStrike" kern="1200" cap="none" spc="0" normalizeH="0" baseline="0" noProof="0" dirty="0">
                <a:ln>
                  <a:noFill/>
                </a:ln>
                <a:solidFill>
                  <a:srgbClr val="2E008B"/>
                </a:solidFill>
                <a:effectLst/>
                <a:uLnTx/>
                <a:uFillTx/>
                <a:latin typeface="Arial" charset="0"/>
                <a:ea typeface="Arial" charset="0"/>
                <a:cs typeface="Arial" charset="0"/>
              </a:rPr>
              <a:t>© 2018 The Aerospace Corporation</a:t>
            </a:r>
          </a:p>
        </p:txBody>
      </p:sp>
      <p:sp>
        <p:nvSpPr>
          <p:cNvPr id="10" name="Text Placeholder 2"/>
          <p:cNvSpPr>
            <a:spLocks noGrp="1"/>
          </p:cNvSpPr>
          <p:nvPr>
            <p:ph type="body" sz="quarter" idx="11" hasCustomPrompt="1"/>
          </p:nvPr>
        </p:nvSpPr>
        <p:spPr>
          <a:xfrm>
            <a:off x="1" y="2"/>
            <a:ext cx="12191999" cy="238835"/>
          </a:xfrm>
          <a:prstGeom prst="rect">
            <a:avLst/>
          </a:prstGeom>
        </p:spPr>
        <p:txBody>
          <a:bodyPr/>
          <a:lstStyle>
            <a:lvl1pPr marL="0" indent="0" algn="ctr">
              <a:buNone/>
              <a:defRPr sz="1100" b="0">
                <a:solidFill>
                  <a:schemeClr val="tx1"/>
                </a:solidFill>
                <a:latin typeface="Arial" panose="020B0604020202020204" pitchFamily="34" charset="0"/>
                <a:cs typeface="Arial" panose="020B0604020202020204" pitchFamily="34" charset="0"/>
              </a:defRPr>
            </a:lvl1pPr>
          </a:lstStyle>
          <a:p>
            <a:pPr lvl="0"/>
            <a:r>
              <a:rPr lang="en-US" dirty="0"/>
              <a:t>This Box Is For Security Markings</a:t>
            </a:r>
          </a:p>
        </p:txBody>
      </p:sp>
      <p:sp>
        <p:nvSpPr>
          <p:cNvPr id="11" name="Text Placeholder 2"/>
          <p:cNvSpPr>
            <a:spLocks noGrp="1"/>
          </p:cNvSpPr>
          <p:nvPr>
            <p:ph type="body" sz="quarter" idx="12" hasCustomPrompt="1"/>
          </p:nvPr>
        </p:nvSpPr>
        <p:spPr>
          <a:xfrm>
            <a:off x="2" y="6619166"/>
            <a:ext cx="12191999" cy="238835"/>
          </a:xfrm>
          <a:prstGeom prst="rect">
            <a:avLst/>
          </a:prstGeom>
        </p:spPr>
        <p:txBody>
          <a:bodyPr/>
          <a:lstStyle>
            <a:lvl1pPr marL="0" indent="0" algn="ctr">
              <a:buNone/>
              <a:defRPr sz="1100" b="0">
                <a:solidFill>
                  <a:schemeClr val="tx1"/>
                </a:solidFill>
                <a:latin typeface="Arial" panose="020B0604020202020204" pitchFamily="34" charset="0"/>
                <a:cs typeface="Arial" panose="020B0604020202020204" pitchFamily="34" charset="0"/>
              </a:defRPr>
            </a:lvl1pPr>
          </a:lstStyle>
          <a:p>
            <a:pPr lvl="0"/>
            <a:r>
              <a:rPr lang="en-US" dirty="0"/>
              <a:t>This Box Is For Security Markings</a:t>
            </a:r>
          </a:p>
        </p:txBody>
      </p:sp>
    </p:spTree>
    <p:extLst/>
  </p:cSld>
  <p:clrMapOvr>
    <a:masterClrMapping/>
  </p:clrMapOvr>
  <p:extLst mod="1">
    <p:ext uri="{DCECCB84-F9BA-43D5-87BE-67443E8EF086}">
      <p15:sldGuideLst xmlns:p15="http://schemas.microsoft.com/office/powerpoint/2012/main">
        <p15:guide id="1" orient="horz" pos="2160">
          <p15:clr>
            <a:srgbClr val="FBAE40"/>
          </p15:clr>
        </p15:guide>
        <p15:guide id="2" pos="168" userDrawn="1">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C_Closing_Q&amp;A_Backup">
    <p:spTree>
      <p:nvGrpSpPr>
        <p:cNvPr id="1" name=""/>
        <p:cNvGrpSpPr/>
        <p:nvPr/>
      </p:nvGrpSpPr>
      <p:grpSpPr>
        <a:xfrm>
          <a:off x="0" y="0"/>
          <a:ext cx="0" cy="0"/>
          <a:chOff x="0" y="0"/>
          <a:chExt cx="0" cy="0"/>
        </a:xfrm>
      </p:grpSpPr>
      <p:sp>
        <p:nvSpPr>
          <p:cNvPr id="8" name="Title 1"/>
          <p:cNvSpPr>
            <a:spLocks noGrp="1"/>
          </p:cNvSpPr>
          <p:nvPr>
            <p:ph type="ctrTitle" hasCustomPrompt="1"/>
          </p:nvPr>
        </p:nvSpPr>
        <p:spPr>
          <a:xfrm>
            <a:off x="4622242" y="2595234"/>
            <a:ext cx="6542001" cy="1231642"/>
          </a:xfrm>
          <a:prstGeom prst="rect">
            <a:avLst/>
          </a:prstGeom>
        </p:spPr>
        <p:txBody>
          <a:bodyPr anchor="ctr">
            <a:normAutofit/>
          </a:bodyPr>
          <a:lstStyle>
            <a:lvl1pPr algn="l">
              <a:defRPr sz="4800" b="1" i="1" baseline="0">
                <a:solidFill>
                  <a:schemeClr val="bg1"/>
                </a:solidFill>
                <a:effectLst>
                  <a:outerShdw blurRad="50800" dist="38100" dir="4260000" algn="tl" rotWithShape="0">
                    <a:prstClr val="black"/>
                  </a:outerShdw>
                </a:effectLst>
                <a:latin typeface="Arial"/>
                <a:cs typeface="Arial"/>
              </a:defRPr>
            </a:lvl1pPr>
          </a:lstStyle>
          <a:p>
            <a:r>
              <a:rPr lang="en-US" dirty="0"/>
              <a:t>Closing</a:t>
            </a:r>
            <a:br>
              <a:rPr lang="en-US" dirty="0"/>
            </a:br>
            <a:r>
              <a:rPr lang="en-US" dirty="0"/>
              <a:t>Questions</a:t>
            </a:r>
            <a:br>
              <a:rPr lang="en-US" dirty="0"/>
            </a:br>
            <a:r>
              <a:rPr lang="en-US" dirty="0"/>
              <a:t>Backup</a:t>
            </a:r>
          </a:p>
        </p:txBody>
      </p:sp>
    </p:spTree>
    <p:extLst>
      <p:ext uri="{BB962C8B-B14F-4D97-AF65-F5344CB8AC3E}">
        <p14:creationId xmlns:p14="http://schemas.microsoft.com/office/powerpoint/2010/main" val="28577871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C_Acronym Box">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304800" y="233088"/>
            <a:ext cx="10546081" cy="581597"/>
          </a:xfrm>
          <a:prstGeom prst="rect">
            <a:avLst/>
          </a:prstGeom>
        </p:spPr>
        <p:txBody>
          <a:bodyPr/>
          <a:lstStyle>
            <a:lvl1pPr>
              <a:defRPr sz="2400" b="1" i="1" baseline="0">
                <a:solidFill>
                  <a:schemeClr val="tx1"/>
                </a:solidFill>
              </a:defRPr>
            </a:lvl1pPr>
          </a:lstStyle>
          <a:p>
            <a:r>
              <a:rPr lang="en-US" dirty="0"/>
              <a:t>Head—Black 24 point Arial, Bold, Italic</a:t>
            </a:r>
          </a:p>
        </p:txBody>
      </p:sp>
      <p:sp>
        <p:nvSpPr>
          <p:cNvPr id="3" name="Text Placeholder 2"/>
          <p:cNvSpPr>
            <a:spLocks noGrp="1"/>
          </p:cNvSpPr>
          <p:nvPr>
            <p:ph type="body" sz="quarter" idx="16" hasCustomPrompt="1"/>
          </p:nvPr>
        </p:nvSpPr>
        <p:spPr>
          <a:xfrm>
            <a:off x="304800" y="614874"/>
            <a:ext cx="10546080" cy="522851"/>
          </a:xfrm>
          <a:prstGeom prst="rect">
            <a:avLst/>
          </a:prstGeom>
        </p:spPr>
        <p:txBody>
          <a:bodyPr/>
          <a:lstStyle>
            <a:lvl1pPr marL="0" marR="0" indent="0" algn="l" defTabSz="457200" rtl="0" eaLnBrk="1" fontAlgn="auto" latinLnBrk="0" hangingPunct="1">
              <a:lnSpc>
                <a:spcPct val="100000"/>
              </a:lnSpc>
              <a:spcBef>
                <a:spcPct val="20000"/>
              </a:spcBef>
              <a:spcAft>
                <a:spcPts val="0"/>
              </a:spcAft>
              <a:buClrTx/>
              <a:buSzTx/>
              <a:buFont typeface="Arial"/>
              <a:buNone/>
              <a:tabLst/>
              <a:defRPr sz="2000" b="0" i="1" baseline="0">
                <a:solidFill>
                  <a:srgbClr val="8C8D8E"/>
                </a:solidFill>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lang="en-US" dirty="0"/>
              <a:t>Subtitle—Gray, 20 point Arial</a:t>
            </a:r>
          </a:p>
        </p:txBody>
      </p:sp>
      <p:sp>
        <p:nvSpPr>
          <p:cNvPr id="11" name="Text Placeholder 10"/>
          <p:cNvSpPr>
            <a:spLocks noGrp="1"/>
          </p:cNvSpPr>
          <p:nvPr>
            <p:ph type="body" sz="quarter" idx="17" hasCustomPrompt="1"/>
          </p:nvPr>
        </p:nvSpPr>
        <p:spPr>
          <a:xfrm>
            <a:off x="304802" y="6149818"/>
            <a:ext cx="11301412" cy="452437"/>
          </a:xfrm>
          <a:prstGeom prst="rect">
            <a:avLst/>
          </a:prstGeom>
        </p:spPr>
        <p:txBody>
          <a:bodyPr/>
          <a:lstStyle>
            <a:lvl1pPr marL="0" indent="0">
              <a:buFontTx/>
              <a:buNone/>
              <a:defRPr sz="1600" b="1" i="1" baseline="0">
                <a:solidFill>
                  <a:schemeClr val="bg2"/>
                </a:solidFill>
              </a:defRPr>
            </a:lvl1pPr>
          </a:lstStyle>
          <a:p>
            <a:pPr lvl="0"/>
            <a:r>
              <a:rPr lang="en-US" dirty="0"/>
              <a:t>Key Point—Arial Bold Italic, 16 point </a:t>
            </a:r>
          </a:p>
        </p:txBody>
      </p:sp>
      <p:sp>
        <p:nvSpPr>
          <p:cNvPr id="5" name="Text Placeholder 3"/>
          <p:cNvSpPr>
            <a:spLocks noGrp="1"/>
          </p:cNvSpPr>
          <p:nvPr>
            <p:ph type="body" sz="quarter" idx="18" hasCustomPrompt="1"/>
          </p:nvPr>
        </p:nvSpPr>
        <p:spPr>
          <a:xfrm>
            <a:off x="304797" y="5653378"/>
            <a:ext cx="11271683" cy="470841"/>
          </a:xfrm>
          <a:prstGeom prst="rect">
            <a:avLst/>
          </a:prstGeom>
        </p:spPr>
        <p:txBody>
          <a:bodyPr vert="horz" numCol="4"/>
          <a:lstStyle>
            <a:lvl1pPr marL="0" marR="0" indent="0" algn="l" defTabSz="457200" rtl="0" eaLnBrk="1" fontAlgn="auto" latinLnBrk="0" hangingPunct="1">
              <a:lnSpc>
                <a:spcPts val="1100"/>
              </a:lnSpc>
              <a:spcBef>
                <a:spcPts val="0"/>
              </a:spcBef>
              <a:spcAft>
                <a:spcPts val="0"/>
              </a:spcAft>
              <a:buClrTx/>
              <a:buSzTx/>
              <a:buFont typeface="Arial"/>
              <a:buNone/>
              <a:tabLst>
                <a:tab pos="1825625" algn="l"/>
                <a:tab pos="3659188" algn="l"/>
                <a:tab pos="5484813" algn="l"/>
              </a:tabLst>
              <a:defRPr sz="800" b="1" i="1" baseline="0">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ACR1 = Acronym 1</a:t>
            </a:r>
            <a:br>
              <a:rPr lang="en-US" dirty="0"/>
            </a:br>
            <a:r>
              <a:rPr lang="en-US" dirty="0"/>
              <a:t>ACR2 = Acronym 2</a:t>
            </a:r>
            <a:br>
              <a:rPr lang="en-US" dirty="0"/>
            </a:br>
            <a:r>
              <a:rPr lang="en-US" dirty="0"/>
              <a:t>ACR3 = Acronym 3</a:t>
            </a:r>
            <a:br>
              <a:rPr lang="en-US" dirty="0"/>
            </a:br>
            <a:r>
              <a:rPr lang="en-US" dirty="0"/>
              <a:t>ACR4 = Acronym 4</a:t>
            </a:r>
            <a:br>
              <a:rPr lang="en-US" dirty="0"/>
            </a:br>
            <a:r>
              <a:rPr lang="en-US" dirty="0"/>
              <a:t>ACR5 = Acronym 5</a:t>
            </a:r>
            <a:br>
              <a:rPr lang="en-US" dirty="0"/>
            </a:br>
            <a:r>
              <a:rPr lang="en-US" dirty="0"/>
              <a:t>ACR6 = Acronym 6</a:t>
            </a:r>
            <a:br>
              <a:rPr lang="en-US" dirty="0"/>
            </a:br>
            <a:r>
              <a:rPr lang="en-US" dirty="0"/>
              <a:t>ACR7 = Acronym 7</a:t>
            </a:r>
            <a:br>
              <a:rPr lang="en-US" dirty="0"/>
            </a:br>
            <a:r>
              <a:rPr lang="en-US" dirty="0"/>
              <a:t>ACR8 = Acronym 8</a:t>
            </a:r>
          </a:p>
        </p:txBody>
      </p:sp>
      <p:sp>
        <p:nvSpPr>
          <p:cNvPr id="6" name="Content Placeholder 6"/>
          <p:cNvSpPr>
            <a:spLocks noGrp="1"/>
          </p:cNvSpPr>
          <p:nvPr>
            <p:ph sz="quarter" idx="15" hasCustomPrompt="1"/>
          </p:nvPr>
        </p:nvSpPr>
        <p:spPr>
          <a:xfrm>
            <a:off x="304800" y="1207638"/>
            <a:ext cx="11271681" cy="4381001"/>
          </a:xfrm>
          <a:prstGeom prst="rect">
            <a:avLst/>
          </a:prstGeom>
        </p:spPr>
        <p:txBody>
          <a:bodyPr vert="horz"/>
          <a:lstStyle>
            <a:lvl1pPr marL="179388" indent="-179388">
              <a:buSzPct val="130000"/>
              <a:tabLst/>
              <a:defRPr sz="1800"/>
            </a:lvl1pPr>
            <a:lvl2pPr marL="517525" indent="-227013">
              <a:defRPr sz="1600"/>
            </a:lvl2pPr>
            <a:lvl3pPr marL="800100" indent="-176213">
              <a:buSzPct val="125000"/>
              <a:defRPr sz="1600"/>
            </a:lvl3pPr>
            <a:lvl4pPr marL="1201738" indent="-228600">
              <a:defRPr sz="1600"/>
            </a:lvl4pPr>
            <a:lvl5pPr marL="1430338" indent="-176213">
              <a:buFont typeface="Arial"/>
              <a:buChar char="•"/>
              <a:defRPr sz="1600"/>
            </a:lvl5pPr>
          </a:lstStyle>
          <a:p>
            <a:r>
              <a:rPr lang="en-US" dirty="0"/>
              <a:t>This is a multipurpose box—use for text, tables, charts or video</a:t>
            </a:r>
          </a:p>
        </p:txBody>
      </p:sp>
    </p:spTree>
    <p:extLst>
      <p:ext uri="{BB962C8B-B14F-4D97-AF65-F5344CB8AC3E}">
        <p14:creationId xmlns:p14="http://schemas.microsoft.com/office/powerpoint/2010/main" val="929859296"/>
      </p:ext>
    </p:extLst>
  </p:cSld>
  <p:clrMapOvr>
    <a:masterClrMapping/>
  </p:clrMapOvr>
  <p:extLst mod="1">
    <p:ext uri="{DCECCB84-F9BA-43D5-87BE-67443E8EF086}">
      <p15:sldGuideLst xmlns:p15="http://schemas.microsoft.com/office/powerpoint/2012/main">
        <p15:guide id="1" pos="192" userDrawn="1">
          <p15:clr>
            <a:srgbClr val="FBAE40"/>
          </p15:clr>
        </p15:guide>
        <p15:guide id="2" orient="horz" pos="552" userDrawn="1">
          <p15:clr>
            <a:srgbClr val="FBAE40"/>
          </p15:clr>
        </p15:guide>
        <p15:guide id="3" orient="horz" pos="816"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D_Left_Text_Picture">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304800" y="233088"/>
            <a:ext cx="10546081" cy="581597"/>
          </a:xfrm>
          <a:prstGeom prst="rect">
            <a:avLst/>
          </a:prstGeom>
        </p:spPr>
        <p:txBody>
          <a:bodyPr/>
          <a:lstStyle>
            <a:lvl1pPr>
              <a:defRPr sz="2400" b="1" i="1" baseline="0">
                <a:solidFill>
                  <a:schemeClr val="tx1"/>
                </a:solidFill>
              </a:defRPr>
            </a:lvl1pPr>
          </a:lstStyle>
          <a:p>
            <a:r>
              <a:rPr lang="en-US" dirty="0"/>
              <a:t>Head—Black 24 point Arial, Bold, Italic</a:t>
            </a:r>
          </a:p>
        </p:txBody>
      </p:sp>
      <p:sp>
        <p:nvSpPr>
          <p:cNvPr id="3" name="Text Placeholder 2"/>
          <p:cNvSpPr>
            <a:spLocks noGrp="1"/>
          </p:cNvSpPr>
          <p:nvPr>
            <p:ph type="body" sz="quarter" idx="16" hasCustomPrompt="1"/>
          </p:nvPr>
        </p:nvSpPr>
        <p:spPr>
          <a:xfrm>
            <a:off x="304800" y="614874"/>
            <a:ext cx="10546080" cy="522851"/>
          </a:xfrm>
          <a:prstGeom prst="rect">
            <a:avLst/>
          </a:prstGeom>
        </p:spPr>
        <p:txBody>
          <a:bodyPr/>
          <a:lstStyle>
            <a:lvl1pPr marL="0" marR="0" indent="0" algn="l" defTabSz="457200" rtl="0" eaLnBrk="1" fontAlgn="auto" latinLnBrk="0" hangingPunct="1">
              <a:lnSpc>
                <a:spcPct val="100000"/>
              </a:lnSpc>
              <a:spcBef>
                <a:spcPct val="20000"/>
              </a:spcBef>
              <a:spcAft>
                <a:spcPts val="0"/>
              </a:spcAft>
              <a:buClrTx/>
              <a:buSzTx/>
              <a:buFont typeface="Arial"/>
              <a:buNone/>
              <a:tabLst/>
              <a:defRPr sz="2000" b="0" i="1" baseline="0">
                <a:solidFill>
                  <a:srgbClr val="8C8D8E"/>
                </a:solidFill>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lang="en-US" dirty="0"/>
              <a:t>Subtitle—Gray, 20 point Arial</a:t>
            </a:r>
          </a:p>
        </p:txBody>
      </p:sp>
      <p:sp>
        <p:nvSpPr>
          <p:cNvPr id="11" name="Text Placeholder 10"/>
          <p:cNvSpPr>
            <a:spLocks noGrp="1"/>
          </p:cNvSpPr>
          <p:nvPr>
            <p:ph type="body" sz="quarter" idx="17" hasCustomPrompt="1"/>
          </p:nvPr>
        </p:nvSpPr>
        <p:spPr>
          <a:xfrm>
            <a:off x="304802" y="6149818"/>
            <a:ext cx="11301412" cy="452437"/>
          </a:xfrm>
          <a:prstGeom prst="rect">
            <a:avLst/>
          </a:prstGeom>
        </p:spPr>
        <p:txBody>
          <a:bodyPr/>
          <a:lstStyle>
            <a:lvl1pPr marL="0" indent="0">
              <a:buFontTx/>
              <a:buNone/>
              <a:defRPr sz="1600" b="1" i="1" baseline="0">
                <a:solidFill>
                  <a:schemeClr val="bg2"/>
                </a:solidFill>
              </a:defRPr>
            </a:lvl1pPr>
          </a:lstStyle>
          <a:p>
            <a:pPr lvl="0"/>
            <a:r>
              <a:rPr lang="en-US" dirty="0"/>
              <a:t>Key Point—Arial Bold Italic, 16 point </a:t>
            </a:r>
          </a:p>
        </p:txBody>
      </p:sp>
      <p:sp>
        <p:nvSpPr>
          <p:cNvPr id="7" name="Content Placeholder 6"/>
          <p:cNvSpPr>
            <a:spLocks noGrp="1"/>
          </p:cNvSpPr>
          <p:nvPr>
            <p:ph sz="quarter" idx="15" hasCustomPrompt="1"/>
          </p:nvPr>
        </p:nvSpPr>
        <p:spPr>
          <a:xfrm>
            <a:off x="304796" y="1225566"/>
            <a:ext cx="5501395" cy="4798717"/>
          </a:xfrm>
          <a:prstGeom prst="rect">
            <a:avLst/>
          </a:prstGeom>
        </p:spPr>
        <p:txBody>
          <a:bodyPr vert="horz"/>
          <a:lstStyle>
            <a:lvl1pPr marL="179388" indent="-179388">
              <a:buSzPct val="130000"/>
              <a:tabLst/>
              <a:defRPr sz="1800"/>
            </a:lvl1pPr>
            <a:lvl2pPr marL="517525" indent="-227013">
              <a:defRPr sz="1600"/>
            </a:lvl2pPr>
            <a:lvl3pPr marL="800100" indent="-176213">
              <a:buSzPct val="125000"/>
              <a:defRPr sz="1600"/>
            </a:lvl3pPr>
            <a:lvl4pPr marL="1201738" indent="-228600">
              <a:defRPr sz="1600"/>
            </a:lvl4pPr>
            <a:lvl5pPr marL="1430338" indent="-176213">
              <a:buFont typeface="Arial"/>
              <a:buChar char="•"/>
              <a:defRPr sz="1600"/>
            </a:lvl5pPr>
          </a:lstStyle>
          <a:p>
            <a:r>
              <a:rPr lang="en-US" dirty="0"/>
              <a:t>Bullet 1 level—Bullet 130% size text—Black, 18 point Arial</a:t>
            </a:r>
          </a:p>
          <a:p>
            <a:pPr lvl="1"/>
            <a:r>
              <a:rPr lang="en-US" dirty="0"/>
              <a:t>Bullet 2 level—16 point Arial Italic</a:t>
            </a:r>
          </a:p>
          <a:p>
            <a:pPr lvl="2"/>
            <a:r>
              <a:rPr lang="en-US" dirty="0"/>
              <a:t>Bullet 3 level—Bullet 125% size text—16 point Arial</a:t>
            </a:r>
          </a:p>
          <a:p>
            <a:pPr lvl="3"/>
            <a:r>
              <a:rPr lang="en-US" dirty="0"/>
              <a:t>Bullet 4 level—16 point Arial Italic</a:t>
            </a:r>
          </a:p>
          <a:p>
            <a:pPr lvl="4"/>
            <a:r>
              <a:rPr lang="en-US" dirty="0"/>
              <a:t>Bullet 5 level—Bullet 100% size text—16 point Arial</a:t>
            </a:r>
          </a:p>
        </p:txBody>
      </p:sp>
      <p:sp>
        <p:nvSpPr>
          <p:cNvPr id="9" name="Picture Placeholder 2"/>
          <p:cNvSpPr>
            <a:spLocks noGrp="1"/>
          </p:cNvSpPr>
          <p:nvPr>
            <p:ph type="pic" sz="quarter" idx="18" hasCustomPrompt="1"/>
          </p:nvPr>
        </p:nvSpPr>
        <p:spPr>
          <a:xfrm>
            <a:off x="6096001" y="1207637"/>
            <a:ext cx="5480479" cy="4798998"/>
          </a:xfrm>
          <a:prstGeom prst="rect">
            <a:avLst/>
          </a:prstGeom>
        </p:spPr>
        <p:txBody>
          <a:bodyPr/>
          <a:lstStyle>
            <a:lvl1pPr marL="0" indent="0">
              <a:buFontTx/>
              <a:buNone/>
              <a:defRPr sz="1800"/>
            </a:lvl1pPr>
          </a:lstStyle>
          <a:p>
            <a:r>
              <a:rPr lang="en-US" dirty="0"/>
              <a:t>Click Icon to Add Picture</a:t>
            </a:r>
          </a:p>
        </p:txBody>
      </p:sp>
    </p:spTree>
    <p:extLst>
      <p:ext uri="{BB962C8B-B14F-4D97-AF65-F5344CB8AC3E}">
        <p14:creationId xmlns:p14="http://schemas.microsoft.com/office/powerpoint/2010/main" val="1401457567"/>
      </p:ext>
    </p:extLst>
  </p:cSld>
  <p:clrMapOvr>
    <a:masterClrMapping/>
  </p:clrMapOvr>
  <p:extLst mod="1">
    <p:ext uri="{DCECCB84-F9BA-43D5-87BE-67443E8EF086}">
      <p15:sldGuideLst xmlns:p15="http://schemas.microsoft.com/office/powerpoint/2012/main">
        <p15:guide id="1" pos="192" userDrawn="1">
          <p15:clr>
            <a:srgbClr val="FBAE40"/>
          </p15:clr>
        </p15:guide>
        <p15:guide id="2" orient="horz" pos="552" userDrawn="1">
          <p15:clr>
            <a:srgbClr val="FBAE40"/>
          </p15:clr>
        </p15:guide>
        <p15:guide id="3" orient="horz" pos="816"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E_Right_Text_Picture">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304800" y="233088"/>
            <a:ext cx="10546081" cy="581597"/>
          </a:xfrm>
          <a:prstGeom prst="rect">
            <a:avLst/>
          </a:prstGeom>
        </p:spPr>
        <p:txBody>
          <a:bodyPr/>
          <a:lstStyle>
            <a:lvl1pPr>
              <a:defRPr sz="2400" b="1" i="1" baseline="0">
                <a:solidFill>
                  <a:schemeClr val="tx1"/>
                </a:solidFill>
              </a:defRPr>
            </a:lvl1pPr>
          </a:lstStyle>
          <a:p>
            <a:r>
              <a:rPr lang="en-US" dirty="0"/>
              <a:t>Head—Black 24 point Arial, Bold, Italic</a:t>
            </a:r>
          </a:p>
        </p:txBody>
      </p:sp>
      <p:sp>
        <p:nvSpPr>
          <p:cNvPr id="3" name="Text Placeholder 2"/>
          <p:cNvSpPr>
            <a:spLocks noGrp="1"/>
          </p:cNvSpPr>
          <p:nvPr>
            <p:ph type="body" sz="quarter" idx="16" hasCustomPrompt="1"/>
          </p:nvPr>
        </p:nvSpPr>
        <p:spPr>
          <a:xfrm>
            <a:off x="304800" y="614874"/>
            <a:ext cx="10546080" cy="522851"/>
          </a:xfrm>
          <a:prstGeom prst="rect">
            <a:avLst/>
          </a:prstGeom>
        </p:spPr>
        <p:txBody>
          <a:bodyPr/>
          <a:lstStyle>
            <a:lvl1pPr marL="0" marR="0" indent="0" algn="l" defTabSz="457200" rtl="0" eaLnBrk="1" fontAlgn="auto" latinLnBrk="0" hangingPunct="1">
              <a:lnSpc>
                <a:spcPct val="100000"/>
              </a:lnSpc>
              <a:spcBef>
                <a:spcPct val="20000"/>
              </a:spcBef>
              <a:spcAft>
                <a:spcPts val="0"/>
              </a:spcAft>
              <a:buClrTx/>
              <a:buSzTx/>
              <a:buFont typeface="Arial"/>
              <a:buNone/>
              <a:tabLst/>
              <a:defRPr sz="2000" b="0" i="1" baseline="0">
                <a:solidFill>
                  <a:srgbClr val="8C8D8E"/>
                </a:solidFill>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lang="en-US" dirty="0"/>
              <a:t>Subtitle—Gray, 20 point Arial</a:t>
            </a:r>
          </a:p>
        </p:txBody>
      </p:sp>
      <p:sp>
        <p:nvSpPr>
          <p:cNvPr id="11" name="Text Placeholder 10"/>
          <p:cNvSpPr>
            <a:spLocks noGrp="1"/>
          </p:cNvSpPr>
          <p:nvPr>
            <p:ph type="body" sz="quarter" idx="17" hasCustomPrompt="1"/>
          </p:nvPr>
        </p:nvSpPr>
        <p:spPr>
          <a:xfrm>
            <a:off x="304802" y="6149818"/>
            <a:ext cx="11301412" cy="452437"/>
          </a:xfrm>
          <a:prstGeom prst="rect">
            <a:avLst/>
          </a:prstGeom>
        </p:spPr>
        <p:txBody>
          <a:bodyPr/>
          <a:lstStyle>
            <a:lvl1pPr marL="0" indent="0">
              <a:buFontTx/>
              <a:buNone/>
              <a:defRPr sz="1600" b="1" i="1" baseline="0">
                <a:solidFill>
                  <a:schemeClr val="bg2"/>
                </a:solidFill>
              </a:defRPr>
            </a:lvl1pPr>
          </a:lstStyle>
          <a:p>
            <a:pPr lvl="0"/>
            <a:r>
              <a:rPr lang="en-US" dirty="0"/>
              <a:t>Key Point—Arial Bold Italic, 16 point </a:t>
            </a:r>
          </a:p>
        </p:txBody>
      </p:sp>
      <p:sp>
        <p:nvSpPr>
          <p:cNvPr id="10" name="Content Placeholder 6"/>
          <p:cNvSpPr>
            <a:spLocks noGrp="1"/>
          </p:cNvSpPr>
          <p:nvPr>
            <p:ph sz="quarter" idx="15" hasCustomPrompt="1"/>
          </p:nvPr>
        </p:nvSpPr>
        <p:spPr>
          <a:xfrm>
            <a:off x="6075084" y="1225566"/>
            <a:ext cx="5501395" cy="4798717"/>
          </a:xfrm>
          <a:prstGeom prst="rect">
            <a:avLst/>
          </a:prstGeom>
        </p:spPr>
        <p:txBody>
          <a:bodyPr vert="horz"/>
          <a:lstStyle>
            <a:lvl1pPr marL="179388" indent="-179388">
              <a:buSzPct val="130000"/>
              <a:tabLst/>
              <a:defRPr sz="1800"/>
            </a:lvl1pPr>
            <a:lvl2pPr marL="517525" indent="-227013">
              <a:defRPr sz="1600"/>
            </a:lvl2pPr>
            <a:lvl3pPr marL="800100" indent="-176213">
              <a:buSzPct val="125000"/>
              <a:defRPr sz="1600"/>
            </a:lvl3pPr>
            <a:lvl4pPr marL="1201738" indent="-228600">
              <a:defRPr sz="1600"/>
            </a:lvl4pPr>
            <a:lvl5pPr marL="1430338" indent="-176213">
              <a:buFont typeface="Arial"/>
              <a:buChar char="•"/>
              <a:defRPr sz="1600"/>
            </a:lvl5pPr>
          </a:lstStyle>
          <a:p>
            <a:r>
              <a:rPr lang="en-US" dirty="0"/>
              <a:t>Bullet 1 level—Bullet 130% size text—Black, 18 point Arial</a:t>
            </a:r>
          </a:p>
          <a:p>
            <a:pPr lvl="1"/>
            <a:r>
              <a:rPr lang="en-US" dirty="0"/>
              <a:t>Bullet 2 level—16 point Arial Italic</a:t>
            </a:r>
          </a:p>
          <a:p>
            <a:pPr lvl="2"/>
            <a:r>
              <a:rPr lang="en-US" dirty="0"/>
              <a:t>Bullet 3 level—Bullet 125% size text—16 point Arial</a:t>
            </a:r>
          </a:p>
          <a:p>
            <a:pPr lvl="3"/>
            <a:r>
              <a:rPr lang="en-US" dirty="0"/>
              <a:t>Bullet 4 level—16 point Arial Italic</a:t>
            </a:r>
          </a:p>
          <a:p>
            <a:pPr lvl="4"/>
            <a:r>
              <a:rPr lang="en-US" dirty="0"/>
              <a:t>Bullet 5 level—Bullet 100% size text—16 point Arial</a:t>
            </a:r>
          </a:p>
        </p:txBody>
      </p:sp>
      <p:sp>
        <p:nvSpPr>
          <p:cNvPr id="12" name="Picture Placeholder 2"/>
          <p:cNvSpPr>
            <a:spLocks noGrp="1"/>
          </p:cNvSpPr>
          <p:nvPr>
            <p:ph type="pic" sz="quarter" idx="18" hasCustomPrompt="1"/>
          </p:nvPr>
        </p:nvSpPr>
        <p:spPr>
          <a:xfrm>
            <a:off x="304798" y="1225424"/>
            <a:ext cx="5480479" cy="4798998"/>
          </a:xfrm>
          <a:prstGeom prst="rect">
            <a:avLst/>
          </a:prstGeom>
        </p:spPr>
        <p:txBody>
          <a:bodyPr/>
          <a:lstStyle>
            <a:lvl1pPr marL="0" indent="0">
              <a:buFontTx/>
              <a:buNone/>
              <a:defRPr sz="1800"/>
            </a:lvl1pPr>
          </a:lstStyle>
          <a:p>
            <a:r>
              <a:rPr lang="en-US" dirty="0"/>
              <a:t>Click Icon to Add Picture</a:t>
            </a:r>
          </a:p>
        </p:txBody>
      </p:sp>
    </p:spTree>
    <p:extLst>
      <p:ext uri="{BB962C8B-B14F-4D97-AF65-F5344CB8AC3E}">
        <p14:creationId xmlns:p14="http://schemas.microsoft.com/office/powerpoint/2010/main" val="1132077481"/>
      </p:ext>
    </p:extLst>
  </p:cSld>
  <p:clrMapOvr>
    <a:masterClrMapping/>
  </p:clrMapOvr>
  <p:extLst mod="1">
    <p:ext uri="{DCECCB84-F9BA-43D5-87BE-67443E8EF086}">
      <p15:sldGuideLst xmlns:p15="http://schemas.microsoft.com/office/powerpoint/2012/main">
        <p15:guide id="1" pos="192" userDrawn="1">
          <p15:clr>
            <a:srgbClr val="FBAE40"/>
          </p15:clr>
        </p15:guide>
        <p15:guide id="2" orient="horz" pos="552" userDrawn="1">
          <p15:clr>
            <a:srgbClr val="FBAE40"/>
          </p15:clr>
        </p15:guide>
        <p15:guide id="3" orient="horz" pos="816"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F_Quad_Chart">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304800" y="233088"/>
            <a:ext cx="10546081" cy="581597"/>
          </a:xfrm>
          <a:prstGeom prst="rect">
            <a:avLst/>
          </a:prstGeom>
        </p:spPr>
        <p:txBody>
          <a:bodyPr/>
          <a:lstStyle>
            <a:lvl1pPr>
              <a:defRPr sz="2400" b="1" i="1" baseline="0">
                <a:solidFill>
                  <a:schemeClr val="tx1"/>
                </a:solidFill>
              </a:defRPr>
            </a:lvl1pPr>
          </a:lstStyle>
          <a:p>
            <a:r>
              <a:rPr lang="en-US" dirty="0"/>
              <a:t>Head—Black 24 point Arial, Bold, Italic</a:t>
            </a:r>
          </a:p>
        </p:txBody>
      </p:sp>
      <p:sp>
        <p:nvSpPr>
          <p:cNvPr id="3" name="Text Placeholder 2"/>
          <p:cNvSpPr>
            <a:spLocks noGrp="1"/>
          </p:cNvSpPr>
          <p:nvPr>
            <p:ph type="body" sz="quarter" idx="16" hasCustomPrompt="1"/>
          </p:nvPr>
        </p:nvSpPr>
        <p:spPr>
          <a:xfrm>
            <a:off x="304800" y="614874"/>
            <a:ext cx="10546080" cy="522851"/>
          </a:xfrm>
          <a:prstGeom prst="rect">
            <a:avLst/>
          </a:prstGeom>
        </p:spPr>
        <p:txBody>
          <a:bodyPr/>
          <a:lstStyle>
            <a:lvl1pPr marL="0" marR="0" indent="0" algn="l" defTabSz="457200" rtl="0" eaLnBrk="1" fontAlgn="auto" latinLnBrk="0" hangingPunct="1">
              <a:lnSpc>
                <a:spcPct val="100000"/>
              </a:lnSpc>
              <a:spcBef>
                <a:spcPct val="20000"/>
              </a:spcBef>
              <a:spcAft>
                <a:spcPts val="0"/>
              </a:spcAft>
              <a:buClrTx/>
              <a:buSzTx/>
              <a:buFont typeface="Arial"/>
              <a:buNone/>
              <a:tabLst/>
              <a:defRPr sz="2000" b="0" i="1" baseline="0">
                <a:solidFill>
                  <a:srgbClr val="8C8D8E"/>
                </a:solidFill>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lang="en-US" dirty="0"/>
              <a:t>Subtitle—Gray, 20 point Arial</a:t>
            </a:r>
          </a:p>
        </p:txBody>
      </p:sp>
      <p:sp>
        <p:nvSpPr>
          <p:cNvPr id="11" name="Text Placeholder 10"/>
          <p:cNvSpPr>
            <a:spLocks noGrp="1"/>
          </p:cNvSpPr>
          <p:nvPr>
            <p:ph type="body" sz="quarter" idx="17" hasCustomPrompt="1"/>
          </p:nvPr>
        </p:nvSpPr>
        <p:spPr>
          <a:xfrm>
            <a:off x="304802" y="6149818"/>
            <a:ext cx="11301412" cy="452437"/>
          </a:xfrm>
          <a:prstGeom prst="rect">
            <a:avLst/>
          </a:prstGeom>
        </p:spPr>
        <p:txBody>
          <a:bodyPr/>
          <a:lstStyle>
            <a:lvl1pPr marL="0" indent="0">
              <a:buFontTx/>
              <a:buNone/>
              <a:defRPr sz="1600" b="1" i="1" baseline="0">
                <a:solidFill>
                  <a:schemeClr val="bg2"/>
                </a:solidFill>
              </a:defRPr>
            </a:lvl1pPr>
          </a:lstStyle>
          <a:p>
            <a:pPr lvl="0"/>
            <a:r>
              <a:rPr lang="en-US" dirty="0"/>
              <a:t>Key Point—Arial Bold Italic, 16 point </a:t>
            </a:r>
          </a:p>
        </p:txBody>
      </p:sp>
      <p:cxnSp>
        <p:nvCxnSpPr>
          <p:cNvPr id="7" name="Straight Connector 6"/>
          <p:cNvCxnSpPr/>
          <p:nvPr userDrawn="1"/>
        </p:nvCxnSpPr>
        <p:spPr>
          <a:xfrm flipH="1">
            <a:off x="6102445" y="1205816"/>
            <a:ext cx="255" cy="4893307"/>
          </a:xfrm>
          <a:prstGeom prst="line">
            <a:avLst/>
          </a:prstGeom>
          <a:ln w="12700" cap="flat" cmpd="sng" algn="ctr">
            <a:solidFill>
              <a:schemeClr val="tx1"/>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userDrawn="1"/>
        </p:nvCxnSpPr>
        <p:spPr>
          <a:xfrm flipV="1">
            <a:off x="304798" y="3641651"/>
            <a:ext cx="11497457" cy="6396"/>
          </a:xfrm>
          <a:prstGeom prst="line">
            <a:avLst/>
          </a:prstGeom>
          <a:ln w="12700" cap="flat" cmpd="sng" algn="ctr">
            <a:solidFill>
              <a:schemeClr val="tx1"/>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3" name="Text Placeholder 17"/>
          <p:cNvSpPr>
            <a:spLocks noGrp="1"/>
          </p:cNvSpPr>
          <p:nvPr>
            <p:ph type="body" sz="quarter" idx="15"/>
          </p:nvPr>
        </p:nvSpPr>
        <p:spPr>
          <a:xfrm>
            <a:off x="304798" y="1205815"/>
            <a:ext cx="5691268" cy="2366552"/>
          </a:xfrm>
          <a:prstGeom prst="rect">
            <a:avLst/>
          </a:prstGeom>
        </p:spPr>
        <p:txBody>
          <a:bodyPr vert="horz"/>
          <a:lstStyle>
            <a:lvl1pPr marL="119063" indent="-109538">
              <a:tabLst/>
              <a:defRPr sz="1400"/>
            </a:lvl1pPr>
            <a:lvl2pPr marL="339725" indent="-169863">
              <a:defRPr sz="1400"/>
            </a:lvl2pPr>
            <a:lvl3pPr marL="565150" indent="-112713">
              <a:defRPr sz="1400"/>
            </a:lvl3pPr>
            <a:lvl4pPr marL="862013" indent="-169863">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p:txBody>
      </p:sp>
      <p:sp>
        <p:nvSpPr>
          <p:cNvPr id="14" name="Text Placeholder 17"/>
          <p:cNvSpPr>
            <a:spLocks noGrp="1"/>
          </p:cNvSpPr>
          <p:nvPr>
            <p:ph type="body" sz="quarter" idx="18"/>
          </p:nvPr>
        </p:nvSpPr>
        <p:spPr>
          <a:xfrm>
            <a:off x="6209078" y="1205815"/>
            <a:ext cx="5593177" cy="2366552"/>
          </a:xfrm>
          <a:prstGeom prst="rect">
            <a:avLst/>
          </a:prstGeom>
        </p:spPr>
        <p:txBody>
          <a:bodyPr vert="horz"/>
          <a:lstStyle>
            <a:lvl1pPr marL="119063" indent="-119063">
              <a:tabLst/>
              <a:defRPr sz="1400"/>
            </a:lvl1pPr>
            <a:lvl2pPr marL="339725" indent="-169863">
              <a:defRPr sz="1400"/>
            </a:lvl2pPr>
            <a:lvl3pPr marL="565150" indent="-112713">
              <a:defRPr sz="1400"/>
            </a:lvl3pPr>
            <a:lvl4pPr marL="862013" indent="-169863">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p:txBody>
      </p:sp>
      <p:sp>
        <p:nvSpPr>
          <p:cNvPr id="15" name="Text Placeholder 17"/>
          <p:cNvSpPr>
            <a:spLocks noGrp="1"/>
          </p:cNvSpPr>
          <p:nvPr>
            <p:ph type="body" sz="quarter" idx="19"/>
          </p:nvPr>
        </p:nvSpPr>
        <p:spPr>
          <a:xfrm>
            <a:off x="304798" y="3693647"/>
            <a:ext cx="5691268" cy="2404751"/>
          </a:xfrm>
          <a:prstGeom prst="rect">
            <a:avLst/>
          </a:prstGeom>
        </p:spPr>
        <p:txBody>
          <a:bodyPr vert="horz"/>
          <a:lstStyle>
            <a:lvl1pPr marL="119063" indent="-119063">
              <a:tabLst/>
              <a:defRPr sz="1400"/>
            </a:lvl1pPr>
            <a:lvl2pPr marL="339725" indent="-169863">
              <a:defRPr sz="1400"/>
            </a:lvl2pPr>
            <a:lvl3pPr marL="565150" indent="-112713">
              <a:defRPr sz="1400"/>
            </a:lvl3pPr>
            <a:lvl4pPr marL="862013" indent="-169863">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p:txBody>
      </p:sp>
      <p:sp>
        <p:nvSpPr>
          <p:cNvPr id="16" name="Text Placeholder 17"/>
          <p:cNvSpPr>
            <a:spLocks noGrp="1"/>
          </p:cNvSpPr>
          <p:nvPr>
            <p:ph type="body" sz="quarter" idx="20"/>
          </p:nvPr>
        </p:nvSpPr>
        <p:spPr>
          <a:xfrm>
            <a:off x="6209078" y="3693647"/>
            <a:ext cx="5593177" cy="2404751"/>
          </a:xfrm>
          <a:prstGeom prst="rect">
            <a:avLst/>
          </a:prstGeom>
        </p:spPr>
        <p:txBody>
          <a:bodyPr vert="horz"/>
          <a:lstStyle>
            <a:lvl1pPr marL="119063" indent="-109538">
              <a:tabLst/>
              <a:defRPr sz="1400"/>
            </a:lvl1pPr>
            <a:lvl2pPr marL="339725" indent="-169863">
              <a:defRPr sz="1400"/>
            </a:lvl2pPr>
            <a:lvl3pPr marL="565150" indent="-112713">
              <a:defRPr sz="1400"/>
            </a:lvl3pPr>
            <a:lvl4pPr marL="862013" indent="-169863">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988712794"/>
      </p:ext>
    </p:extLst>
  </p:cSld>
  <p:clrMapOvr>
    <a:masterClrMapping/>
  </p:clrMapOvr>
  <p:extLst mod="1">
    <p:ext uri="{DCECCB84-F9BA-43D5-87BE-67443E8EF086}">
      <p15:sldGuideLst xmlns:p15="http://schemas.microsoft.com/office/powerpoint/2012/main">
        <p15:guide id="1" pos="192" userDrawn="1">
          <p15:clr>
            <a:srgbClr val="FBAE40"/>
          </p15:clr>
        </p15:guide>
        <p15:guide id="2" orient="horz" pos="552" userDrawn="1">
          <p15:clr>
            <a:srgbClr val="FBAE40"/>
          </p15:clr>
        </p15:guide>
        <p15:guide id="3" orient="horz" pos="816"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G_Compare_Contrast">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304800" y="233088"/>
            <a:ext cx="10546081" cy="581597"/>
          </a:xfrm>
          <a:prstGeom prst="rect">
            <a:avLst/>
          </a:prstGeom>
        </p:spPr>
        <p:txBody>
          <a:bodyPr/>
          <a:lstStyle>
            <a:lvl1pPr>
              <a:defRPr sz="2400" b="1" i="1" baseline="0">
                <a:solidFill>
                  <a:schemeClr val="tx1"/>
                </a:solidFill>
              </a:defRPr>
            </a:lvl1pPr>
          </a:lstStyle>
          <a:p>
            <a:r>
              <a:rPr lang="en-US" dirty="0"/>
              <a:t>Head—Black 24 point Arial, Bold, Italic</a:t>
            </a:r>
          </a:p>
        </p:txBody>
      </p:sp>
      <p:sp>
        <p:nvSpPr>
          <p:cNvPr id="3" name="Text Placeholder 2"/>
          <p:cNvSpPr>
            <a:spLocks noGrp="1"/>
          </p:cNvSpPr>
          <p:nvPr>
            <p:ph type="body" sz="quarter" idx="16" hasCustomPrompt="1"/>
          </p:nvPr>
        </p:nvSpPr>
        <p:spPr>
          <a:xfrm>
            <a:off x="304800" y="614874"/>
            <a:ext cx="10546080" cy="522851"/>
          </a:xfrm>
          <a:prstGeom prst="rect">
            <a:avLst/>
          </a:prstGeom>
        </p:spPr>
        <p:txBody>
          <a:bodyPr/>
          <a:lstStyle>
            <a:lvl1pPr marL="0" marR="0" indent="0" algn="l" defTabSz="457200" rtl="0" eaLnBrk="1" fontAlgn="auto" latinLnBrk="0" hangingPunct="1">
              <a:lnSpc>
                <a:spcPct val="100000"/>
              </a:lnSpc>
              <a:spcBef>
                <a:spcPct val="20000"/>
              </a:spcBef>
              <a:spcAft>
                <a:spcPts val="0"/>
              </a:spcAft>
              <a:buClrTx/>
              <a:buSzTx/>
              <a:buFont typeface="Arial"/>
              <a:buNone/>
              <a:tabLst/>
              <a:defRPr sz="2000" b="0" i="1" baseline="0">
                <a:solidFill>
                  <a:srgbClr val="8C8D8E"/>
                </a:solidFill>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lang="en-US" dirty="0"/>
              <a:t>Subtitle—Gray, 20 point Arial</a:t>
            </a:r>
          </a:p>
        </p:txBody>
      </p:sp>
      <p:sp>
        <p:nvSpPr>
          <p:cNvPr id="11" name="Text Placeholder 10"/>
          <p:cNvSpPr>
            <a:spLocks noGrp="1"/>
          </p:cNvSpPr>
          <p:nvPr>
            <p:ph type="body" sz="quarter" idx="17" hasCustomPrompt="1"/>
          </p:nvPr>
        </p:nvSpPr>
        <p:spPr>
          <a:xfrm>
            <a:off x="304802" y="6149818"/>
            <a:ext cx="11301412" cy="452437"/>
          </a:xfrm>
          <a:prstGeom prst="rect">
            <a:avLst/>
          </a:prstGeom>
        </p:spPr>
        <p:txBody>
          <a:bodyPr/>
          <a:lstStyle>
            <a:lvl1pPr marL="0" indent="0">
              <a:buFontTx/>
              <a:buNone/>
              <a:defRPr sz="1600" b="1" i="1" baseline="0">
                <a:solidFill>
                  <a:schemeClr val="bg2"/>
                </a:solidFill>
              </a:defRPr>
            </a:lvl1pPr>
          </a:lstStyle>
          <a:p>
            <a:pPr lvl="0"/>
            <a:r>
              <a:rPr lang="en-US" dirty="0"/>
              <a:t>Key Point—Arial Bold Italic, 16 point </a:t>
            </a:r>
          </a:p>
        </p:txBody>
      </p:sp>
      <p:cxnSp>
        <p:nvCxnSpPr>
          <p:cNvPr id="12" name="Straight Connector 11"/>
          <p:cNvCxnSpPr/>
          <p:nvPr userDrawn="1"/>
        </p:nvCxnSpPr>
        <p:spPr>
          <a:xfrm>
            <a:off x="6106341" y="3744347"/>
            <a:ext cx="0" cy="2345875"/>
          </a:xfrm>
          <a:prstGeom prst="line">
            <a:avLst/>
          </a:prstGeom>
          <a:ln w="12700" cap="flat" cmpd="sng" algn="ctr">
            <a:solidFill>
              <a:schemeClr val="tx1"/>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7" name="Text Placeholder 17"/>
          <p:cNvSpPr>
            <a:spLocks noGrp="1"/>
          </p:cNvSpPr>
          <p:nvPr>
            <p:ph type="body" sz="quarter" idx="15"/>
          </p:nvPr>
        </p:nvSpPr>
        <p:spPr>
          <a:xfrm>
            <a:off x="304799" y="1197639"/>
            <a:ext cx="11477472" cy="2366552"/>
          </a:xfrm>
          <a:prstGeom prst="rect">
            <a:avLst/>
          </a:prstGeom>
        </p:spPr>
        <p:txBody>
          <a:bodyPr vert="horz"/>
          <a:lstStyle>
            <a:lvl1pPr marL="119063" indent="-119063">
              <a:tabLst/>
              <a:defRPr sz="1600"/>
            </a:lvl1pPr>
            <a:lvl2pPr marL="339725" indent="-169863">
              <a:defRPr sz="1600"/>
            </a:lvl2pPr>
            <a:lvl3pPr marL="565150" indent="-112713">
              <a:defRPr sz="1600"/>
            </a:lvl3pPr>
            <a:lvl4pPr marL="862013" indent="-169863">
              <a:defRPr sz="1600"/>
            </a:lvl4pPr>
            <a:lvl5pPr>
              <a:defRPr sz="1600"/>
            </a:lvl5pPr>
          </a:lstStyle>
          <a:p>
            <a:pPr lvl="0"/>
            <a:r>
              <a:rPr lang="en-US"/>
              <a:t>Edit Master text styles</a:t>
            </a:r>
          </a:p>
        </p:txBody>
      </p:sp>
      <p:sp>
        <p:nvSpPr>
          <p:cNvPr id="18" name="Text Placeholder 17"/>
          <p:cNvSpPr>
            <a:spLocks noGrp="1"/>
          </p:cNvSpPr>
          <p:nvPr>
            <p:ph type="body" sz="quarter" idx="19"/>
          </p:nvPr>
        </p:nvSpPr>
        <p:spPr>
          <a:xfrm>
            <a:off x="304798" y="3685471"/>
            <a:ext cx="5615759" cy="2404751"/>
          </a:xfrm>
          <a:prstGeom prst="rect">
            <a:avLst/>
          </a:prstGeom>
        </p:spPr>
        <p:txBody>
          <a:bodyPr vert="horz"/>
          <a:lstStyle>
            <a:lvl1pPr marL="119063" indent="-109538">
              <a:tabLst/>
              <a:defRPr sz="1400"/>
            </a:lvl1pPr>
            <a:lvl2pPr marL="339725" indent="-169863">
              <a:defRPr sz="1400"/>
            </a:lvl2pPr>
            <a:lvl3pPr marL="565150" indent="-112713">
              <a:defRPr sz="1400"/>
            </a:lvl3pPr>
            <a:lvl4pPr marL="862013" indent="-169863">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p:txBody>
      </p:sp>
      <p:sp>
        <p:nvSpPr>
          <p:cNvPr id="19" name="Text Placeholder 17"/>
          <p:cNvSpPr>
            <a:spLocks noGrp="1"/>
          </p:cNvSpPr>
          <p:nvPr>
            <p:ph type="body" sz="quarter" idx="20"/>
          </p:nvPr>
        </p:nvSpPr>
        <p:spPr>
          <a:xfrm>
            <a:off x="6292127" y="3685471"/>
            <a:ext cx="5490143" cy="2404751"/>
          </a:xfrm>
          <a:prstGeom prst="rect">
            <a:avLst/>
          </a:prstGeom>
        </p:spPr>
        <p:txBody>
          <a:bodyPr vert="horz"/>
          <a:lstStyle>
            <a:lvl1pPr marL="119063" indent="-119063">
              <a:tabLst/>
              <a:defRPr sz="1400"/>
            </a:lvl1pPr>
            <a:lvl2pPr marL="339725" indent="-169863">
              <a:defRPr sz="1400"/>
            </a:lvl2pPr>
            <a:lvl3pPr marL="565150" indent="-112713">
              <a:defRPr sz="1400"/>
            </a:lvl3pPr>
            <a:lvl4pPr marL="862013" indent="-169863">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974817573"/>
      </p:ext>
    </p:extLst>
  </p:cSld>
  <p:clrMapOvr>
    <a:masterClrMapping/>
  </p:clrMapOvr>
  <p:extLst mod="1">
    <p:ext uri="{DCECCB84-F9BA-43D5-87BE-67443E8EF086}">
      <p15:sldGuideLst xmlns:p15="http://schemas.microsoft.com/office/powerpoint/2012/main">
        <p15:guide id="1" pos="192" userDrawn="1">
          <p15:clr>
            <a:srgbClr val="FBAE40"/>
          </p15:clr>
        </p15:guide>
        <p15:guide id="2" orient="horz" pos="552" userDrawn="1">
          <p15:clr>
            <a:srgbClr val="FBAE40"/>
          </p15:clr>
        </p15:guide>
        <p15:guide id="3" orient="horz" pos="816"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H_Risk Format_Corner Image">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304800" y="233088"/>
            <a:ext cx="10546081" cy="581597"/>
          </a:xfrm>
          <a:prstGeom prst="rect">
            <a:avLst/>
          </a:prstGeom>
        </p:spPr>
        <p:txBody>
          <a:bodyPr/>
          <a:lstStyle>
            <a:lvl1pPr>
              <a:defRPr sz="2400" b="1" i="1" baseline="0">
                <a:solidFill>
                  <a:schemeClr val="tx1"/>
                </a:solidFill>
              </a:defRPr>
            </a:lvl1pPr>
          </a:lstStyle>
          <a:p>
            <a:r>
              <a:rPr lang="en-US" dirty="0"/>
              <a:t>Head—Black 24 point Arial, Bold, Italic</a:t>
            </a:r>
          </a:p>
        </p:txBody>
      </p:sp>
      <p:sp>
        <p:nvSpPr>
          <p:cNvPr id="3" name="Text Placeholder 2"/>
          <p:cNvSpPr>
            <a:spLocks noGrp="1"/>
          </p:cNvSpPr>
          <p:nvPr>
            <p:ph type="body" sz="quarter" idx="16" hasCustomPrompt="1"/>
          </p:nvPr>
        </p:nvSpPr>
        <p:spPr>
          <a:xfrm>
            <a:off x="304800" y="614874"/>
            <a:ext cx="10546080" cy="522851"/>
          </a:xfrm>
          <a:prstGeom prst="rect">
            <a:avLst/>
          </a:prstGeom>
        </p:spPr>
        <p:txBody>
          <a:bodyPr/>
          <a:lstStyle>
            <a:lvl1pPr marL="0" marR="0" indent="0" algn="l" defTabSz="457200" rtl="0" eaLnBrk="1" fontAlgn="auto" latinLnBrk="0" hangingPunct="1">
              <a:lnSpc>
                <a:spcPct val="100000"/>
              </a:lnSpc>
              <a:spcBef>
                <a:spcPct val="20000"/>
              </a:spcBef>
              <a:spcAft>
                <a:spcPts val="0"/>
              </a:spcAft>
              <a:buClrTx/>
              <a:buSzTx/>
              <a:buFont typeface="Arial"/>
              <a:buNone/>
              <a:tabLst/>
              <a:defRPr sz="2000" b="0" i="1" baseline="0">
                <a:solidFill>
                  <a:srgbClr val="8C8D8E"/>
                </a:solidFill>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lang="en-US" dirty="0"/>
              <a:t>Subtitle—Gray, 20 point Arial</a:t>
            </a:r>
          </a:p>
        </p:txBody>
      </p:sp>
      <p:sp>
        <p:nvSpPr>
          <p:cNvPr id="11" name="Text Placeholder 10"/>
          <p:cNvSpPr>
            <a:spLocks noGrp="1"/>
          </p:cNvSpPr>
          <p:nvPr>
            <p:ph type="body" sz="quarter" idx="17" hasCustomPrompt="1"/>
          </p:nvPr>
        </p:nvSpPr>
        <p:spPr>
          <a:xfrm>
            <a:off x="304802" y="6149818"/>
            <a:ext cx="11301412" cy="452437"/>
          </a:xfrm>
          <a:prstGeom prst="rect">
            <a:avLst/>
          </a:prstGeom>
        </p:spPr>
        <p:txBody>
          <a:bodyPr/>
          <a:lstStyle>
            <a:lvl1pPr marL="0" indent="0">
              <a:buFontTx/>
              <a:buNone/>
              <a:defRPr sz="1600" b="1" i="1" baseline="0">
                <a:solidFill>
                  <a:schemeClr val="bg2"/>
                </a:solidFill>
              </a:defRPr>
            </a:lvl1pPr>
          </a:lstStyle>
          <a:p>
            <a:pPr lvl="0"/>
            <a:r>
              <a:rPr lang="en-US" dirty="0"/>
              <a:t>Key Point—Arial Bold Italic, 16 point </a:t>
            </a:r>
          </a:p>
        </p:txBody>
      </p:sp>
      <p:pic>
        <p:nvPicPr>
          <p:cNvPr id="9" name="Picture 8" descr="CCEO Risk Format_P8sample_crosshatch.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8231067" y="814686"/>
            <a:ext cx="2979367" cy="1867301"/>
          </a:xfrm>
          <a:prstGeom prst="rect">
            <a:avLst/>
          </a:prstGeom>
        </p:spPr>
      </p:pic>
      <p:sp>
        <p:nvSpPr>
          <p:cNvPr id="10" name="Content Placeholder 6"/>
          <p:cNvSpPr>
            <a:spLocks noGrp="1"/>
          </p:cNvSpPr>
          <p:nvPr>
            <p:ph sz="quarter" idx="18"/>
          </p:nvPr>
        </p:nvSpPr>
        <p:spPr>
          <a:xfrm>
            <a:off x="304798" y="1233557"/>
            <a:ext cx="7647297" cy="4794684"/>
          </a:xfrm>
          <a:prstGeom prst="rect">
            <a:avLst/>
          </a:prstGeom>
        </p:spPr>
        <p:txBody>
          <a:bodyPr vert="horz"/>
          <a:lstStyle>
            <a:lvl1pPr marL="179388" indent="-179388">
              <a:buSzPct val="130000"/>
              <a:tabLst/>
              <a:defRPr sz="1600"/>
            </a:lvl1pPr>
            <a:lvl2pPr marL="517525" indent="-227013">
              <a:defRPr sz="1400"/>
            </a:lvl2pPr>
            <a:lvl3pPr marL="800100" indent="-176213">
              <a:buSzPct val="125000"/>
              <a:defRPr sz="1400"/>
            </a:lvl3pPr>
            <a:lvl4pPr marL="1201738" indent="-228600">
              <a:defRPr sz="1400"/>
            </a:lvl4pPr>
            <a:lvl5pPr marL="1430338" indent="-176213">
              <a:buFont typeface="Arial"/>
              <a:buChar char="•"/>
              <a:defRPr sz="1400" baseline="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23195188"/>
      </p:ext>
    </p:extLst>
  </p:cSld>
  <p:clrMapOvr>
    <a:masterClrMapping/>
  </p:clrMapOvr>
  <p:extLst mod="1">
    <p:ext uri="{DCECCB84-F9BA-43D5-87BE-67443E8EF086}">
      <p15:sldGuideLst xmlns:p15="http://schemas.microsoft.com/office/powerpoint/2012/main">
        <p15:guide id="1" pos="192" userDrawn="1">
          <p15:clr>
            <a:srgbClr val="FBAE40"/>
          </p15:clr>
        </p15:guide>
        <p15:guide id="2" orient="horz" pos="552" userDrawn="1">
          <p15:clr>
            <a:srgbClr val="FBAE40"/>
          </p15:clr>
        </p15:guide>
        <p15:guide id="3" orient="horz" pos="816"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I_Risk Format_Large Image">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304800" y="233088"/>
            <a:ext cx="10546081" cy="581597"/>
          </a:xfrm>
          <a:prstGeom prst="rect">
            <a:avLst/>
          </a:prstGeom>
        </p:spPr>
        <p:txBody>
          <a:bodyPr/>
          <a:lstStyle>
            <a:lvl1pPr>
              <a:defRPr sz="2400" b="1" i="1" baseline="0">
                <a:solidFill>
                  <a:schemeClr val="tx1"/>
                </a:solidFill>
              </a:defRPr>
            </a:lvl1pPr>
          </a:lstStyle>
          <a:p>
            <a:r>
              <a:rPr lang="en-US" dirty="0"/>
              <a:t>Head—Black 24 point Arial, Bold, Italic</a:t>
            </a:r>
          </a:p>
        </p:txBody>
      </p:sp>
      <p:sp>
        <p:nvSpPr>
          <p:cNvPr id="3" name="Text Placeholder 2"/>
          <p:cNvSpPr>
            <a:spLocks noGrp="1"/>
          </p:cNvSpPr>
          <p:nvPr>
            <p:ph type="body" sz="quarter" idx="16" hasCustomPrompt="1"/>
          </p:nvPr>
        </p:nvSpPr>
        <p:spPr>
          <a:xfrm>
            <a:off x="304800" y="614874"/>
            <a:ext cx="10546080" cy="522851"/>
          </a:xfrm>
          <a:prstGeom prst="rect">
            <a:avLst/>
          </a:prstGeom>
        </p:spPr>
        <p:txBody>
          <a:bodyPr/>
          <a:lstStyle>
            <a:lvl1pPr marL="0" marR="0" indent="0" algn="l" defTabSz="457200" rtl="0" eaLnBrk="1" fontAlgn="auto" latinLnBrk="0" hangingPunct="1">
              <a:lnSpc>
                <a:spcPct val="100000"/>
              </a:lnSpc>
              <a:spcBef>
                <a:spcPct val="20000"/>
              </a:spcBef>
              <a:spcAft>
                <a:spcPts val="0"/>
              </a:spcAft>
              <a:buClrTx/>
              <a:buSzTx/>
              <a:buFont typeface="Arial"/>
              <a:buNone/>
              <a:tabLst/>
              <a:defRPr sz="2000" b="0" i="1" baseline="0">
                <a:solidFill>
                  <a:srgbClr val="8C8D8E"/>
                </a:solidFill>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lang="en-US" dirty="0"/>
              <a:t>Subtitle—Gray, 20 point Arial</a:t>
            </a:r>
          </a:p>
        </p:txBody>
      </p:sp>
      <p:sp>
        <p:nvSpPr>
          <p:cNvPr id="11" name="Text Placeholder 10"/>
          <p:cNvSpPr>
            <a:spLocks noGrp="1"/>
          </p:cNvSpPr>
          <p:nvPr>
            <p:ph type="body" sz="quarter" idx="17" hasCustomPrompt="1"/>
          </p:nvPr>
        </p:nvSpPr>
        <p:spPr>
          <a:xfrm>
            <a:off x="304802" y="6149818"/>
            <a:ext cx="11301412" cy="452437"/>
          </a:xfrm>
          <a:prstGeom prst="rect">
            <a:avLst/>
          </a:prstGeom>
        </p:spPr>
        <p:txBody>
          <a:bodyPr/>
          <a:lstStyle>
            <a:lvl1pPr marL="0" indent="0">
              <a:buFontTx/>
              <a:buNone/>
              <a:defRPr sz="1600" b="1" i="1" baseline="0">
                <a:solidFill>
                  <a:schemeClr val="bg2"/>
                </a:solidFill>
              </a:defRPr>
            </a:lvl1pPr>
          </a:lstStyle>
          <a:p>
            <a:pPr lvl="0"/>
            <a:r>
              <a:rPr lang="en-US" dirty="0"/>
              <a:t>Key Point—Arial Bold Italic, 16 point </a:t>
            </a:r>
          </a:p>
        </p:txBody>
      </p:sp>
      <p:sp>
        <p:nvSpPr>
          <p:cNvPr id="7" name="Content Placeholder 6"/>
          <p:cNvSpPr>
            <a:spLocks noGrp="1"/>
          </p:cNvSpPr>
          <p:nvPr>
            <p:ph sz="quarter" idx="18" hasCustomPrompt="1"/>
          </p:nvPr>
        </p:nvSpPr>
        <p:spPr>
          <a:xfrm>
            <a:off x="304798" y="1134320"/>
            <a:ext cx="4954140" cy="4861367"/>
          </a:xfrm>
          <a:prstGeom prst="rect">
            <a:avLst/>
          </a:prstGeom>
        </p:spPr>
        <p:txBody>
          <a:bodyPr vert="horz"/>
          <a:lstStyle>
            <a:lvl1pPr marL="179388" indent="-179388">
              <a:buSzPct val="130000"/>
              <a:tabLst/>
              <a:defRPr sz="1600"/>
            </a:lvl1pPr>
            <a:lvl2pPr marL="517525" indent="-227013">
              <a:defRPr sz="1400"/>
            </a:lvl2pPr>
            <a:lvl3pPr marL="800100" indent="-176213">
              <a:buSzPct val="125000"/>
              <a:defRPr sz="1400"/>
            </a:lvl3pPr>
            <a:lvl4pPr marL="1201738" indent="-228600">
              <a:defRPr sz="1400"/>
            </a:lvl4pPr>
            <a:lvl5pPr marL="1430338" indent="-176213">
              <a:buFont typeface="Arial"/>
              <a:buChar char="•"/>
              <a:defRPr sz="1400" baseline="0"/>
            </a:lvl5pPr>
          </a:lstStyle>
          <a:p>
            <a:r>
              <a:rPr lang="en-US" dirty="0"/>
              <a:t>Bullet 1 level – Bullet 130% size text – Black, 16 point Arial</a:t>
            </a:r>
          </a:p>
          <a:p>
            <a:pPr lvl="1"/>
            <a:r>
              <a:rPr lang="en-US" dirty="0"/>
              <a:t>Bullet 2 level – 14 point Arial Italic</a:t>
            </a:r>
          </a:p>
          <a:p>
            <a:pPr lvl="2"/>
            <a:r>
              <a:rPr lang="en-US" dirty="0"/>
              <a:t>Bullet 3 level – Bullet 125% size text – 14 point Arial</a:t>
            </a:r>
          </a:p>
          <a:p>
            <a:pPr lvl="3"/>
            <a:r>
              <a:rPr lang="en-US" dirty="0"/>
              <a:t>Bullet 4 level – 14 point Arial Italic</a:t>
            </a:r>
          </a:p>
          <a:p>
            <a:pPr lvl="4"/>
            <a:r>
              <a:rPr lang="en-US" dirty="0"/>
              <a:t>Bullet 5 level – Bullet 100% size text – 14 point Arial</a:t>
            </a:r>
          </a:p>
        </p:txBody>
      </p:sp>
      <p:pic>
        <p:nvPicPr>
          <p:cNvPr id="12" name="Picture 11" descr="CCEO Risk Format_P8sample_crosshatch.jp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412204" y="1134532"/>
            <a:ext cx="6164275" cy="4564685"/>
          </a:xfrm>
          <a:prstGeom prst="rect">
            <a:avLst/>
          </a:prstGeom>
        </p:spPr>
      </p:pic>
      <p:grpSp>
        <p:nvGrpSpPr>
          <p:cNvPr id="13" name="Group 12"/>
          <p:cNvGrpSpPr/>
          <p:nvPr userDrawn="1"/>
        </p:nvGrpSpPr>
        <p:grpSpPr>
          <a:xfrm>
            <a:off x="5412205" y="5777499"/>
            <a:ext cx="6145364" cy="220573"/>
            <a:chOff x="4333069" y="5714104"/>
            <a:chExt cx="4609023" cy="220573"/>
          </a:xfrm>
        </p:grpSpPr>
        <p:sp>
          <p:nvSpPr>
            <p:cNvPr id="14" name="Rectangle 13"/>
            <p:cNvSpPr/>
            <p:nvPr userDrawn="1"/>
          </p:nvSpPr>
          <p:spPr>
            <a:xfrm>
              <a:off x="4333069" y="5748518"/>
              <a:ext cx="228600" cy="152400"/>
            </a:xfrm>
            <a:prstGeom prst="rect">
              <a:avLst/>
            </a:prstGeom>
            <a:solidFill>
              <a:schemeClr val="accent1"/>
            </a:solid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15" name="Rectangle 14"/>
            <p:cNvSpPr/>
            <p:nvPr userDrawn="1"/>
          </p:nvSpPr>
          <p:spPr>
            <a:xfrm>
              <a:off x="6987786" y="5748724"/>
              <a:ext cx="228600" cy="152400"/>
            </a:xfrm>
            <a:prstGeom prst="rect">
              <a:avLst/>
            </a:prstGeom>
            <a:solidFill>
              <a:schemeClr val="bg1"/>
            </a:solid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16" name="TextBox 15"/>
            <p:cNvSpPr txBox="1"/>
            <p:nvPr userDrawn="1"/>
          </p:nvSpPr>
          <p:spPr>
            <a:xfrm>
              <a:off x="4544208" y="5714104"/>
              <a:ext cx="4397884" cy="220573"/>
            </a:xfrm>
            <a:prstGeom prst="rect">
              <a:avLst/>
            </a:prstGeom>
            <a:noFill/>
          </p:spPr>
          <p:txBody>
            <a:bodyPr wrap="square" rtlCol="0">
              <a:spAutoFit/>
            </a:bodyPr>
            <a:lstStyle/>
            <a:p>
              <a:pPr>
                <a:lnSpc>
                  <a:spcPts val="1000"/>
                </a:lnSpc>
                <a:tabLst>
                  <a:tab pos="2630488" algn="l"/>
                </a:tabLst>
              </a:pPr>
              <a:r>
                <a:rPr lang="en-US" sz="900" dirty="0"/>
                <a:t>Current risk assessment with uncertainty	Expected risk assessment with	proposed mitigation</a:t>
              </a:r>
            </a:p>
          </p:txBody>
        </p:sp>
      </p:grpSp>
    </p:spTree>
    <p:extLst>
      <p:ext uri="{BB962C8B-B14F-4D97-AF65-F5344CB8AC3E}">
        <p14:creationId xmlns:p14="http://schemas.microsoft.com/office/powerpoint/2010/main" val="543512383"/>
      </p:ext>
    </p:extLst>
  </p:cSld>
  <p:clrMapOvr>
    <a:masterClrMapping/>
  </p:clrMapOvr>
  <p:extLst mod="1">
    <p:ext uri="{DCECCB84-F9BA-43D5-87BE-67443E8EF086}">
      <p15:sldGuideLst xmlns:p15="http://schemas.microsoft.com/office/powerpoint/2012/main">
        <p15:guide id="1" pos="192" userDrawn="1">
          <p15:clr>
            <a:srgbClr val="FBAE40"/>
          </p15:clr>
        </p15:guide>
        <p15:guide id="2" orient="horz" pos="552" userDrawn="1">
          <p15:clr>
            <a:srgbClr val="FBAE40"/>
          </p15:clr>
        </p15:guide>
        <p15:guide id="3" orient="horz" pos="816"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slideLayout" Target="../slideLayouts/slideLayout24.xml"/><Relationship Id="rId1" Type="http://schemas.openxmlformats.org/officeDocument/2006/relationships/slideLayout" Target="../slideLayouts/slideLayout23.xml"/><Relationship Id="rId5" Type="http://schemas.openxmlformats.org/officeDocument/2006/relationships/image" Target="../media/image4.jpeg"/><Relationship Id="rId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TextBox 6"/>
          <p:cNvSpPr txBox="1"/>
          <p:nvPr userDrawn="1"/>
        </p:nvSpPr>
        <p:spPr>
          <a:xfrm>
            <a:off x="273897" y="6642556"/>
            <a:ext cx="924983" cy="215444"/>
          </a:xfrm>
          <a:prstGeom prst="rect">
            <a:avLst/>
          </a:prstGeom>
          <a:noFill/>
        </p:spPr>
        <p:txBody>
          <a:bodyPr wrap="square" rtlCol="0">
            <a:spAutoFit/>
          </a:bodyPr>
          <a:lstStyle/>
          <a:p>
            <a:pPr algn="l"/>
            <a:fld id="{C14145BE-CC18-4145-962A-7F02CD48E99F}" type="slidenum">
              <a:rPr lang="en-US" sz="800" smtClean="0"/>
              <a:pPr algn="l"/>
              <a:t>‹#›</a:t>
            </a:fld>
            <a:endParaRPr lang="en-US" sz="800" dirty="0"/>
          </a:p>
        </p:txBody>
      </p:sp>
      <p:pic>
        <p:nvPicPr>
          <p:cNvPr id="4" name="Picture 3"/>
          <p:cNvPicPr>
            <a:picLocks noChangeAspect="1"/>
          </p:cNvPicPr>
          <p:nvPr userDrawn="1"/>
        </p:nvPicPr>
        <p:blipFill>
          <a:blip r:embed="rId13"/>
          <a:stretch>
            <a:fillRect/>
          </a:stretch>
        </p:blipFill>
        <p:spPr>
          <a:xfrm>
            <a:off x="504" y="283"/>
            <a:ext cx="12190992" cy="6857433"/>
          </a:xfrm>
          <a:prstGeom prst="rect">
            <a:avLst/>
          </a:prstGeom>
        </p:spPr>
      </p:pic>
    </p:spTree>
    <p:extLst>
      <p:ext uri="{BB962C8B-B14F-4D97-AF65-F5344CB8AC3E}">
        <p14:creationId xmlns:p14="http://schemas.microsoft.com/office/powerpoint/2010/main" val="4278058439"/>
      </p:ext>
    </p:extLst>
  </p:cSld>
  <p:clrMap bg1="lt1" tx1="dk1" bg2="lt2" tx2="dk2" accent1="accent1" accent2="accent2" accent3="accent3" accent4="accent4" accent5="accent5" accent6="accent6" hlink="hlink" folHlink="folHlink"/>
  <p:sldLayoutIdLst>
    <p:sldLayoutId id="2147484889" r:id="rId1"/>
    <p:sldLayoutId id="2147484890" r:id="rId2"/>
    <p:sldLayoutId id="2147484891" r:id="rId3"/>
    <p:sldLayoutId id="2147484892" r:id="rId4"/>
    <p:sldLayoutId id="2147484894" r:id="rId5"/>
    <p:sldLayoutId id="2147484895" r:id="rId6"/>
    <p:sldLayoutId id="2147484896" r:id="rId7"/>
    <p:sldLayoutId id="2147484897" r:id="rId8"/>
    <p:sldLayoutId id="2147484898" r:id="rId9"/>
    <p:sldLayoutId id="2147484899" r:id="rId10"/>
    <p:sldLayoutId id="2147484900" r:id="rId11"/>
  </p:sldLayoutIdLst>
  <p:txStyles>
    <p:titleStyle>
      <a:lvl1pPr algn="l" defTabSz="457200" rtl="0" eaLnBrk="1" latinLnBrk="0" hangingPunct="1">
        <a:spcBef>
          <a:spcPct val="0"/>
        </a:spcBef>
        <a:buNone/>
        <a:defRPr sz="2600" kern="1200">
          <a:solidFill>
            <a:schemeClr val="tx1"/>
          </a:solidFill>
          <a:latin typeface="Arial"/>
          <a:ea typeface="+mj-ea"/>
          <a:cs typeface="Arial"/>
        </a:defRPr>
      </a:lvl1pPr>
    </p:titleStyle>
    <p:bodyStyle>
      <a:lvl1pPr marL="342900" indent="-342900" algn="l" defTabSz="457200" rtl="0" eaLnBrk="1" latinLnBrk="0" hangingPunct="1">
        <a:spcBef>
          <a:spcPct val="20000"/>
        </a:spcBef>
        <a:buFont typeface="Arial"/>
        <a:buChar char="•"/>
        <a:defRPr sz="200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i="1"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20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i="1"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TextBox 6"/>
          <p:cNvSpPr txBox="1"/>
          <p:nvPr userDrawn="1"/>
        </p:nvSpPr>
        <p:spPr>
          <a:xfrm>
            <a:off x="273897" y="6642556"/>
            <a:ext cx="924983" cy="215444"/>
          </a:xfrm>
          <a:prstGeom prst="rect">
            <a:avLst/>
          </a:prstGeom>
          <a:noFill/>
        </p:spPr>
        <p:txBody>
          <a:bodyPr wrap="square" rtlCol="0">
            <a:spAutoFit/>
          </a:bodyPr>
          <a:lstStyle/>
          <a:p>
            <a:pPr algn="l"/>
            <a:fld id="{C14145BE-CC18-4145-962A-7F02CD48E99F}" type="slidenum">
              <a:rPr lang="en-US" sz="800" smtClean="0"/>
              <a:pPr algn="l"/>
              <a:t>‹#›</a:t>
            </a:fld>
            <a:endParaRPr lang="en-US" sz="800" dirty="0"/>
          </a:p>
        </p:txBody>
      </p:sp>
      <p:sp>
        <p:nvSpPr>
          <p:cNvPr id="4" name="Text Placeholder 4"/>
          <p:cNvSpPr txBox="1">
            <a:spLocks/>
          </p:cNvSpPr>
          <p:nvPr userDrawn="1"/>
        </p:nvSpPr>
        <p:spPr>
          <a:xfrm>
            <a:off x="0" y="0"/>
            <a:ext cx="12192000" cy="233088"/>
          </a:xfrm>
          <a:prstGeom prst="rect">
            <a:avLst/>
          </a:prstGeom>
        </p:spPr>
        <p:txBody>
          <a:bodyPr/>
          <a:lstStyle>
            <a:lvl1pPr marL="0" indent="0" algn="ctr" defTabSz="457200" rtl="0" eaLnBrk="1" latinLnBrk="0" hangingPunct="1">
              <a:spcBef>
                <a:spcPct val="20000"/>
              </a:spcBef>
              <a:buFont typeface="Arial"/>
              <a:buNone/>
              <a:defRPr sz="110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i="1"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20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i="1"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100" b="0" dirty="0"/>
              <a:t>Type Security Marking(s)</a:t>
            </a:r>
            <a:r>
              <a:rPr lang="en-US" sz="1100" b="0" baseline="0" dirty="0"/>
              <a:t> on 2_Slide Master</a:t>
            </a:r>
            <a:endParaRPr lang="en-US" sz="1100" b="0" dirty="0"/>
          </a:p>
        </p:txBody>
      </p:sp>
      <p:sp>
        <p:nvSpPr>
          <p:cNvPr id="5" name="Text Placeholder 4"/>
          <p:cNvSpPr txBox="1">
            <a:spLocks/>
          </p:cNvSpPr>
          <p:nvPr userDrawn="1"/>
        </p:nvSpPr>
        <p:spPr>
          <a:xfrm>
            <a:off x="0" y="6611958"/>
            <a:ext cx="12192000" cy="216062"/>
          </a:xfrm>
          <a:prstGeom prst="rect">
            <a:avLst/>
          </a:prstGeom>
        </p:spPr>
        <p:txBody>
          <a:bodyPr/>
          <a:lstStyle>
            <a:lvl1pPr marL="0" indent="0" algn="ctr" defTabSz="457200" rtl="0" eaLnBrk="1" latinLnBrk="0" hangingPunct="1">
              <a:spcBef>
                <a:spcPct val="20000"/>
              </a:spcBef>
              <a:buFont typeface="Arial"/>
              <a:buNone/>
              <a:defRPr sz="110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i="1"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20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i="1"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100" b="0" dirty="0"/>
              <a:t>Type Security Marking(s)</a:t>
            </a:r>
            <a:r>
              <a:rPr lang="en-US" sz="1100" b="0" baseline="0" dirty="0"/>
              <a:t> on 2_Slide Master</a:t>
            </a:r>
            <a:endParaRPr lang="en-US" sz="1100" b="0" dirty="0"/>
          </a:p>
        </p:txBody>
      </p:sp>
      <p:pic>
        <p:nvPicPr>
          <p:cNvPr id="6" name="Picture 5"/>
          <p:cNvPicPr>
            <a:picLocks noChangeAspect="1"/>
          </p:cNvPicPr>
          <p:nvPr userDrawn="1"/>
        </p:nvPicPr>
        <p:blipFill>
          <a:blip r:embed="rId13"/>
          <a:stretch>
            <a:fillRect/>
          </a:stretch>
        </p:blipFill>
        <p:spPr>
          <a:xfrm>
            <a:off x="504" y="283"/>
            <a:ext cx="12190992" cy="6857433"/>
          </a:xfrm>
          <a:prstGeom prst="rect">
            <a:avLst/>
          </a:prstGeom>
        </p:spPr>
      </p:pic>
    </p:spTree>
    <p:extLst>
      <p:ext uri="{BB962C8B-B14F-4D97-AF65-F5344CB8AC3E}">
        <p14:creationId xmlns:p14="http://schemas.microsoft.com/office/powerpoint/2010/main" val="1954762725"/>
      </p:ext>
    </p:extLst>
  </p:cSld>
  <p:clrMap bg1="lt1" tx1="dk1" bg2="lt2" tx2="dk2" accent1="accent1" accent2="accent2" accent3="accent3" accent4="accent4" accent5="accent5" accent6="accent6" hlink="hlink" folHlink="folHlink"/>
  <p:sldLayoutIdLst>
    <p:sldLayoutId id="2147484902" r:id="rId1"/>
    <p:sldLayoutId id="2147484903" r:id="rId2"/>
    <p:sldLayoutId id="2147484904" r:id="rId3"/>
    <p:sldLayoutId id="2147484905" r:id="rId4"/>
    <p:sldLayoutId id="2147484906" r:id="rId5"/>
    <p:sldLayoutId id="2147484907" r:id="rId6"/>
    <p:sldLayoutId id="2147484908" r:id="rId7"/>
    <p:sldLayoutId id="2147484909" r:id="rId8"/>
    <p:sldLayoutId id="2147484910" r:id="rId9"/>
    <p:sldLayoutId id="2147484911" r:id="rId10"/>
    <p:sldLayoutId id="2147484912" r:id="rId11"/>
  </p:sldLayoutIdLst>
  <p:txStyles>
    <p:titleStyle>
      <a:lvl1pPr algn="l" defTabSz="457200" rtl="0" eaLnBrk="1" latinLnBrk="0" hangingPunct="1">
        <a:spcBef>
          <a:spcPct val="0"/>
        </a:spcBef>
        <a:buNone/>
        <a:defRPr sz="2600" kern="1200">
          <a:solidFill>
            <a:schemeClr val="tx1"/>
          </a:solidFill>
          <a:latin typeface="Arial"/>
          <a:ea typeface="+mj-ea"/>
          <a:cs typeface="Arial"/>
        </a:defRPr>
      </a:lvl1pPr>
    </p:titleStyle>
    <p:bodyStyle>
      <a:lvl1pPr marL="342900" indent="-342900" algn="l" defTabSz="457200" rtl="0" eaLnBrk="1" latinLnBrk="0" hangingPunct="1">
        <a:spcBef>
          <a:spcPct val="20000"/>
        </a:spcBef>
        <a:buFont typeface="Arial"/>
        <a:buChar char="•"/>
        <a:defRPr sz="200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i="1"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20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i="1"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extBox 3"/>
          <p:cNvSpPr txBox="1"/>
          <p:nvPr/>
        </p:nvSpPr>
        <p:spPr>
          <a:xfrm>
            <a:off x="304800" y="6642556"/>
            <a:ext cx="1016000" cy="215444"/>
          </a:xfrm>
          <a:prstGeom prst="rect">
            <a:avLst/>
          </a:prstGeom>
          <a:noFill/>
        </p:spPr>
        <p:txBody>
          <a:bodyPr wrap="square" rtlCol="0">
            <a:spAutoFit/>
          </a:bodyPr>
          <a:lstStyle/>
          <a:p>
            <a:pPr algn="l"/>
            <a:fld id="{C14145BE-CC18-4145-962A-7F02CD48E99F}" type="slidenum">
              <a:rPr lang="en-US" sz="800" smtClean="0"/>
              <a:pPr algn="l"/>
              <a:t>‹#›</a:t>
            </a:fld>
            <a:endParaRPr lang="en-US" sz="800" dirty="0"/>
          </a:p>
        </p:txBody>
      </p:sp>
      <p:pic>
        <p:nvPicPr>
          <p:cNvPr id="5" name="Picture 4"/>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1524" y="0"/>
            <a:ext cx="12188952" cy="6858000"/>
          </a:xfrm>
          <a:prstGeom prst="rect">
            <a:avLst/>
          </a:prstGeom>
        </p:spPr>
      </p:pic>
    </p:spTree>
    <p:extLst>
      <p:ext uri="{BB962C8B-B14F-4D97-AF65-F5344CB8AC3E}">
        <p14:creationId xmlns:p14="http://schemas.microsoft.com/office/powerpoint/2010/main" val="1407714132"/>
      </p:ext>
    </p:extLst>
  </p:cSld>
  <p:clrMap bg1="lt1" tx1="dk1" bg2="lt2" tx2="dk2" accent1="accent1" accent2="accent2" accent3="accent3" accent4="accent4" accent5="accent5" accent6="accent6" hlink="hlink" folHlink="folHlink"/>
  <p:sldLayoutIdLst>
    <p:sldLayoutId id="2147484885" r:id="rId1"/>
    <p:sldLayoutId id="2147484914" r:id="rId2"/>
    <p:sldLayoutId id="2147484887" r:id="rId3"/>
  </p:sldLayoutIdLst>
  <p:txStyles>
    <p:titleStyle>
      <a:lvl1pPr algn="l" defTabSz="457200" rtl="0" eaLnBrk="1" latinLnBrk="0" hangingPunct="1">
        <a:spcBef>
          <a:spcPct val="0"/>
        </a:spcBef>
        <a:buNone/>
        <a:defRPr sz="2600" kern="1200">
          <a:solidFill>
            <a:schemeClr val="tx1"/>
          </a:solidFill>
          <a:latin typeface="Arial"/>
          <a:ea typeface="+mj-ea"/>
          <a:cs typeface="Arial"/>
        </a:defRPr>
      </a:lvl1pPr>
    </p:titleStyle>
    <p:bodyStyle>
      <a:lvl1pPr marL="342900" indent="-342900" algn="l" defTabSz="457200" rtl="0" eaLnBrk="1" latinLnBrk="0" hangingPunct="1">
        <a:spcBef>
          <a:spcPct val="20000"/>
        </a:spcBef>
        <a:buFont typeface="Arial"/>
        <a:buChar char="•"/>
        <a:defRPr sz="200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i="1"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20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i="1"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ccmc.gsfc.nasa.gov/assessment/forum-topics.php"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1.jpeg"/><Relationship Id="rId5" Type="http://schemas.openxmlformats.org/officeDocument/2006/relationships/hyperlink" Target="http://spacewx.weebly.com/tracking-progress.html" TargetMode="External"/><Relationship Id="rId4" Type="http://schemas.openxmlformats.org/officeDocument/2006/relationships/hyperlink" Target="https://ccmc.gsfc.nasa.gov/assessment/topics/trackprogress.php"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9.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effectLst/>
              </a:rPr>
              <a:t>Tracking Space Weather Application Progress Towards Usability: Application Usability Levels.  </a:t>
            </a:r>
            <a:endParaRPr lang="en-US" dirty="0"/>
          </a:p>
        </p:txBody>
      </p:sp>
      <p:sp>
        <p:nvSpPr>
          <p:cNvPr id="3" name="Subtitle 2"/>
          <p:cNvSpPr>
            <a:spLocks noGrp="1"/>
          </p:cNvSpPr>
          <p:nvPr>
            <p:ph type="subTitle" idx="1"/>
          </p:nvPr>
        </p:nvSpPr>
        <p:spPr>
          <a:xfrm>
            <a:off x="4180113" y="3124909"/>
            <a:ext cx="6944429" cy="1001228"/>
          </a:xfrm>
          <a:prstGeom prst="rect">
            <a:avLst/>
          </a:prstGeom>
        </p:spPr>
        <p:txBody>
          <a:bodyPr>
            <a:normAutofit fontScale="85000" lnSpcReduction="20000"/>
          </a:bodyPr>
          <a:lstStyle/>
          <a:p>
            <a:pPr algn="l"/>
            <a:r>
              <a:rPr lang="en-US" dirty="0">
                <a:effectLst/>
              </a:rPr>
              <a:t>Alexa Halford, Adam Kellerman, Barbara Thompson, Antti Pulkkinen, Katherine Garcia-Sage, Brett Carter, Sophie Murray, Suzy Bingham, Dan Welling, and the Assessment of Understanding and Quantifying Progress Working Group </a:t>
            </a:r>
            <a:endParaRPr lang="en-US" dirty="0"/>
          </a:p>
        </p:txBody>
      </p:sp>
      <p:sp>
        <p:nvSpPr>
          <p:cNvPr id="5" name="Text Placeholder 4"/>
          <p:cNvSpPr>
            <a:spLocks noGrp="1"/>
          </p:cNvSpPr>
          <p:nvPr>
            <p:ph type="body" sz="quarter" idx="10"/>
          </p:nvPr>
        </p:nvSpPr>
        <p:spPr>
          <a:prstGeom prst="rect">
            <a:avLst/>
          </a:prstGeom>
        </p:spPr>
        <p:txBody>
          <a:bodyPr>
            <a:normAutofit/>
          </a:bodyPr>
          <a:lstStyle/>
          <a:p>
            <a:r>
              <a:rPr lang="en-US" dirty="0"/>
              <a:t>November 2018</a:t>
            </a:r>
          </a:p>
        </p:txBody>
      </p:sp>
    </p:spTree>
    <p:extLst>
      <p:ext uri="{BB962C8B-B14F-4D97-AF65-F5344CB8AC3E}">
        <p14:creationId xmlns:p14="http://schemas.microsoft.com/office/powerpoint/2010/main" val="3781607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2404B4-5F1E-4645-8C12-AD569A4FFD4B}"/>
              </a:ext>
            </a:extLst>
          </p:cNvPr>
          <p:cNvSpPr>
            <a:spLocks noGrp="1"/>
          </p:cNvSpPr>
          <p:nvPr>
            <p:ph type="title"/>
          </p:nvPr>
        </p:nvSpPr>
        <p:spPr/>
        <p:txBody>
          <a:bodyPr/>
          <a:lstStyle/>
          <a:p>
            <a:r>
              <a:rPr lang="en-US" dirty="0"/>
              <a:t>Application Usability Levels</a:t>
            </a:r>
          </a:p>
        </p:txBody>
      </p:sp>
      <p:sp>
        <p:nvSpPr>
          <p:cNvPr id="3" name="Text Placeholder 2">
            <a:extLst>
              <a:ext uri="{FF2B5EF4-FFF2-40B4-BE49-F238E27FC236}">
                <a16:creationId xmlns:a16="http://schemas.microsoft.com/office/drawing/2014/main" id="{96B2CC35-7045-7341-99B5-6F4B62B88A3A}"/>
              </a:ext>
            </a:extLst>
          </p:cNvPr>
          <p:cNvSpPr>
            <a:spLocks noGrp="1"/>
          </p:cNvSpPr>
          <p:nvPr>
            <p:ph type="body" sz="quarter" idx="16"/>
          </p:nvPr>
        </p:nvSpPr>
        <p:spPr/>
        <p:txBody>
          <a:bodyPr/>
          <a:lstStyle/>
          <a:p>
            <a:r>
              <a:rPr lang="en-US" dirty="0"/>
              <a:t>Examples</a:t>
            </a:r>
          </a:p>
        </p:txBody>
      </p:sp>
      <p:sp>
        <p:nvSpPr>
          <p:cNvPr id="4" name="Text Placeholder 3">
            <a:extLst>
              <a:ext uri="{FF2B5EF4-FFF2-40B4-BE49-F238E27FC236}">
                <a16:creationId xmlns:a16="http://schemas.microsoft.com/office/drawing/2014/main" id="{5B8276D4-AF57-6D41-A334-AFAB562D429D}"/>
              </a:ext>
            </a:extLst>
          </p:cNvPr>
          <p:cNvSpPr>
            <a:spLocks noGrp="1"/>
          </p:cNvSpPr>
          <p:nvPr>
            <p:ph type="body" sz="quarter" idx="17"/>
          </p:nvPr>
        </p:nvSpPr>
        <p:spPr/>
        <p:txBody>
          <a:bodyPr/>
          <a:lstStyle/>
          <a:p>
            <a:r>
              <a:rPr lang="en-US" dirty="0"/>
              <a:t>AULs</a:t>
            </a:r>
          </a:p>
        </p:txBody>
      </p:sp>
      <p:sp>
        <p:nvSpPr>
          <p:cNvPr id="6" name="Rectangle 5">
            <a:extLst>
              <a:ext uri="{FF2B5EF4-FFF2-40B4-BE49-F238E27FC236}">
                <a16:creationId xmlns:a16="http://schemas.microsoft.com/office/drawing/2014/main" id="{83ED1816-36AF-DF41-8121-84F3B8F83678}"/>
              </a:ext>
            </a:extLst>
          </p:cNvPr>
          <p:cNvSpPr>
            <a:spLocks noChangeArrowheads="1"/>
          </p:cNvSpPr>
          <p:nvPr/>
        </p:nvSpPr>
        <p:spPr bwMode="auto">
          <a:xfrm>
            <a:off x="179882" y="1127498"/>
            <a:ext cx="11767279" cy="1938139"/>
          </a:xfrm>
          <a:prstGeom prst="rect">
            <a:avLst/>
          </a:prstGeom>
          <a:noFill/>
          <a:ln w="9525">
            <a:noFill/>
            <a:miter lim="800000"/>
            <a:headEnd/>
            <a:tailEnd/>
          </a:ln>
        </p:spPr>
        <p:txBody>
          <a:bodyPr/>
          <a:lstStyle/>
          <a:p>
            <a:pPr>
              <a:spcAft>
                <a:spcPts val="1200"/>
              </a:spcAft>
              <a:defRPr/>
            </a:pPr>
            <a:r>
              <a:rPr lang="en-US" sz="2200" b="1" dirty="0">
                <a:solidFill>
                  <a:srgbClr val="333399"/>
                </a:solidFill>
              </a:rPr>
              <a:t>AUL1: Project</a:t>
            </a:r>
          </a:p>
          <a:p>
            <a:pPr>
              <a:defRPr/>
            </a:pPr>
            <a:r>
              <a:rPr lang="en-US" dirty="0">
                <a:solidFill>
                  <a:srgbClr val="000000"/>
                </a:solidFill>
              </a:rPr>
              <a:t>Jeff has a new </a:t>
            </a:r>
            <a:r>
              <a:rPr lang="en-US" dirty="0" err="1">
                <a:solidFill>
                  <a:srgbClr val="000000"/>
                </a:solidFill>
              </a:rPr>
              <a:t>cubesat</a:t>
            </a:r>
            <a:r>
              <a:rPr lang="en-US" dirty="0">
                <a:solidFill>
                  <a:srgbClr val="000000"/>
                </a:solidFill>
              </a:rPr>
              <a:t> mission and believes that their data will be useful to modelers. They have just written their instrument paper and have started considering the temporal and types of data products which will be useful as an input for modelers. </a:t>
            </a:r>
          </a:p>
          <a:p>
            <a:pPr>
              <a:spcAft>
                <a:spcPts val="1200"/>
              </a:spcAft>
              <a:defRPr/>
            </a:pPr>
            <a:r>
              <a:rPr lang="en-US" b="1" dirty="0">
                <a:solidFill>
                  <a:srgbClr val="333399"/>
                </a:solidFill>
              </a:rPr>
              <a:t> </a:t>
            </a:r>
            <a:endParaRPr lang="en-US" dirty="0">
              <a:solidFill>
                <a:srgbClr val="000000"/>
              </a:solidFill>
            </a:endParaRPr>
          </a:p>
          <a:p>
            <a:pPr>
              <a:defRPr/>
            </a:pPr>
            <a:endParaRPr lang="en-US" dirty="0">
              <a:solidFill>
                <a:srgbClr val="000000"/>
              </a:solidFill>
            </a:endParaRPr>
          </a:p>
          <a:p>
            <a:pPr marL="457200" indent="-457200">
              <a:spcAft>
                <a:spcPts val="600"/>
              </a:spcAft>
              <a:defRPr/>
            </a:pPr>
            <a:endParaRPr lang="en-US" sz="2800" dirty="0">
              <a:solidFill>
                <a:srgbClr val="000000"/>
              </a:solidFill>
            </a:endParaRPr>
          </a:p>
        </p:txBody>
      </p:sp>
      <p:pic>
        <p:nvPicPr>
          <p:cNvPr id="8" name="Picture 7">
            <a:extLst>
              <a:ext uri="{FF2B5EF4-FFF2-40B4-BE49-F238E27FC236}">
                <a16:creationId xmlns:a16="http://schemas.microsoft.com/office/drawing/2014/main" id="{908C2BB8-17EC-0640-A88A-4E725572982C}"/>
              </a:ext>
            </a:extLst>
          </p:cNvPr>
          <p:cNvPicPr>
            <a:picLocks noChangeAspect="1"/>
          </p:cNvPicPr>
          <p:nvPr/>
        </p:nvPicPr>
        <p:blipFill>
          <a:blip r:embed="rId2"/>
          <a:stretch>
            <a:fillRect/>
          </a:stretch>
        </p:blipFill>
        <p:spPr>
          <a:xfrm>
            <a:off x="5984258" y="3289995"/>
            <a:ext cx="6210300" cy="927100"/>
          </a:xfrm>
          <a:prstGeom prst="rect">
            <a:avLst/>
          </a:prstGeom>
        </p:spPr>
      </p:pic>
      <p:sp>
        <p:nvSpPr>
          <p:cNvPr id="12" name="Rectangle 11">
            <a:extLst>
              <a:ext uri="{FF2B5EF4-FFF2-40B4-BE49-F238E27FC236}">
                <a16:creationId xmlns:a16="http://schemas.microsoft.com/office/drawing/2014/main" id="{5C7F28B5-AF83-F845-8C7B-58AAF0F63324}"/>
              </a:ext>
            </a:extLst>
          </p:cNvPr>
          <p:cNvSpPr/>
          <p:nvPr/>
        </p:nvSpPr>
        <p:spPr>
          <a:xfrm>
            <a:off x="5984258" y="3568879"/>
            <a:ext cx="966931" cy="369332"/>
          </a:xfrm>
          <a:prstGeom prst="rect">
            <a:avLst/>
          </a:prstGeom>
        </p:spPr>
        <p:txBody>
          <a:bodyPr wrap="none">
            <a:spAutoFit/>
          </a:bodyPr>
          <a:lstStyle/>
          <a:p>
            <a:r>
              <a:rPr lang="en-US" dirty="0">
                <a:solidFill>
                  <a:schemeClr val="bg1">
                    <a:lumMod val="95000"/>
                  </a:schemeClr>
                </a:solidFill>
              </a:rPr>
              <a:t>Phase I</a:t>
            </a:r>
          </a:p>
        </p:txBody>
      </p:sp>
      <p:sp>
        <p:nvSpPr>
          <p:cNvPr id="13" name="Rectangle 12">
            <a:extLst>
              <a:ext uri="{FF2B5EF4-FFF2-40B4-BE49-F238E27FC236}">
                <a16:creationId xmlns:a16="http://schemas.microsoft.com/office/drawing/2014/main" id="{F956B326-996B-D946-8C50-31F9CDB45D2E}"/>
              </a:ext>
            </a:extLst>
          </p:cNvPr>
          <p:cNvSpPr/>
          <p:nvPr/>
        </p:nvSpPr>
        <p:spPr>
          <a:xfrm>
            <a:off x="5700365" y="3934259"/>
            <a:ext cx="2501647" cy="369332"/>
          </a:xfrm>
          <a:prstGeom prst="rect">
            <a:avLst/>
          </a:prstGeom>
        </p:spPr>
        <p:txBody>
          <a:bodyPr wrap="none">
            <a:spAutoFit/>
          </a:bodyPr>
          <a:lstStyle/>
          <a:p>
            <a:r>
              <a:rPr lang="en-US" dirty="0"/>
              <a:t>Discovery and Viability</a:t>
            </a:r>
          </a:p>
        </p:txBody>
      </p:sp>
      <p:pic>
        <p:nvPicPr>
          <p:cNvPr id="5" name="Picture 4">
            <a:extLst>
              <a:ext uri="{FF2B5EF4-FFF2-40B4-BE49-F238E27FC236}">
                <a16:creationId xmlns:a16="http://schemas.microsoft.com/office/drawing/2014/main" id="{5B48B275-612B-D942-8C53-A5AABEFEB19F}"/>
              </a:ext>
            </a:extLst>
          </p:cNvPr>
          <p:cNvPicPr>
            <a:picLocks noChangeAspect="1"/>
          </p:cNvPicPr>
          <p:nvPr/>
        </p:nvPicPr>
        <p:blipFill>
          <a:blip r:embed="rId3"/>
          <a:stretch>
            <a:fillRect/>
          </a:stretch>
        </p:blipFill>
        <p:spPr>
          <a:xfrm>
            <a:off x="5955508" y="4311181"/>
            <a:ext cx="1568120" cy="2443823"/>
          </a:xfrm>
          <a:prstGeom prst="rect">
            <a:avLst/>
          </a:prstGeom>
        </p:spPr>
      </p:pic>
      <p:sp>
        <p:nvSpPr>
          <p:cNvPr id="9" name="Rectangle 8">
            <a:extLst>
              <a:ext uri="{FF2B5EF4-FFF2-40B4-BE49-F238E27FC236}">
                <a16:creationId xmlns:a16="http://schemas.microsoft.com/office/drawing/2014/main" id="{1210E21C-0E9B-9D48-AE30-3DA111DC854C}"/>
              </a:ext>
            </a:extLst>
          </p:cNvPr>
          <p:cNvSpPr/>
          <p:nvPr/>
        </p:nvSpPr>
        <p:spPr>
          <a:xfrm>
            <a:off x="176030" y="2549264"/>
            <a:ext cx="5666282" cy="3416320"/>
          </a:xfrm>
          <a:prstGeom prst="rect">
            <a:avLst/>
          </a:prstGeom>
        </p:spPr>
        <p:txBody>
          <a:bodyPr wrap="square">
            <a:spAutoFit/>
          </a:bodyPr>
          <a:lstStyle/>
          <a:p>
            <a:pPr>
              <a:defRPr/>
            </a:pPr>
            <a:r>
              <a:rPr lang="en-US" b="1" dirty="0">
                <a:solidFill>
                  <a:srgbClr val="000000"/>
                </a:solidFill>
              </a:rPr>
              <a:t>Milestones: </a:t>
            </a:r>
          </a:p>
          <a:p>
            <a:pPr>
              <a:defRPr/>
            </a:pPr>
            <a:endParaRPr lang="en-US" dirty="0">
              <a:solidFill>
                <a:srgbClr val="000000"/>
              </a:solidFill>
            </a:endParaRPr>
          </a:p>
          <a:p>
            <a:pPr marL="285750" indent="-285750">
              <a:buFont typeface="Wingdings" pitchFamily="2" charset="2"/>
              <a:buChar char="ü"/>
              <a:defRPr/>
            </a:pPr>
            <a:r>
              <a:rPr lang="en-US" dirty="0">
                <a:solidFill>
                  <a:srgbClr val="000000"/>
                </a:solidFill>
              </a:rPr>
              <a:t>AUL1 - Ideas for how project output may enhance decision making or be applied to an end user application.</a:t>
            </a:r>
          </a:p>
          <a:p>
            <a:pPr marL="285750" indent="-285750">
              <a:buFont typeface="Arial" panose="020B0604020202020204" pitchFamily="34" charset="0"/>
              <a:buChar char="•"/>
              <a:defRPr/>
            </a:pPr>
            <a:endParaRPr lang="en-US" dirty="0">
              <a:solidFill>
                <a:srgbClr val="000000"/>
              </a:solidFill>
            </a:endParaRPr>
          </a:p>
          <a:p>
            <a:pPr marL="285750" indent="-285750">
              <a:buFont typeface="Wingdings" pitchFamily="2" charset="2"/>
              <a:buChar char="ü"/>
              <a:defRPr/>
            </a:pPr>
            <a:r>
              <a:rPr lang="en-US" dirty="0">
                <a:solidFill>
                  <a:srgbClr val="000000"/>
                </a:solidFill>
              </a:rPr>
              <a:t>AUL1 - Research is documented and disseminated for the project, so that the usability may be assessed by way of the AUL method. </a:t>
            </a:r>
          </a:p>
          <a:p>
            <a:pPr marL="285750" indent="-285750">
              <a:buFont typeface="Arial" panose="020B0604020202020204" pitchFamily="34" charset="0"/>
              <a:buChar char="•"/>
              <a:defRPr/>
            </a:pPr>
            <a:endParaRPr lang="en-US" dirty="0">
              <a:solidFill>
                <a:srgbClr val="000000"/>
              </a:solidFill>
            </a:endParaRPr>
          </a:p>
          <a:p>
            <a:pPr marL="285750" indent="-285750">
              <a:buFont typeface="Wingdings" pitchFamily="2" charset="2"/>
              <a:buChar char="ü"/>
              <a:defRPr/>
            </a:pPr>
            <a:r>
              <a:rPr lang="en-US" dirty="0">
                <a:solidFill>
                  <a:srgbClr val="000000"/>
                </a:solidFill>
              </a:rPr>
              <a:t>AUL1 - Potential interested end users are identified, but not necessarily contacted.</a:t>
            </a:r>
          </a:p>
        </p:txBody>
      </p:sp>
    </p:spTree>
    <p:extLst>
      <p:ext uri="{BB962C8B-B14F-4D97-AF65-F5344CB8AC3E}">
        <p14:creationId xmlns:p14="http://schemas.microsoft.com/office/powerpoint/2010/main" val="39730256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2404B4-5F1E-4645-8C12-AD569A4FFD4B}"/>
              </a:ext>
            </a:extLst>
          </p:cNvPr>
          <p:cNvSpPr>
            <a:spLocks noGrp="1"/>
          </p:cNvSpPr>
          <p:nvPr>
            <p:ph type="title"/>
          </p:nvPr>
        </p:nvSpPr>
        <p:spPr/>
        <p:txBody>
          <a:bodyPr/>
          <a:lstStyle/>
          <a:p>
            <a:r>
              <a:rPr lang="en-US" dirty="0"/>
              <a:t>Application Usability Levels</a:t>
            </a:r>
          </a:p>
        </p:txBody>
      </p:sp>
      <p:sp>
        <p:nvSpPr>
          <p:cNvPr id="3" name="Text Placeholder 2">
            <a:extLst>
              <a:ext uri="{FF2B5EF4-FFF2-40B4-BE49-F238E27FC236}">
                <a16:creationId xmlns:a16="http://schemas.microsoft.com/office/drawing/2014/main" id="{96B2CC35-7045-7341-99B5-6F4B62B88A3A}"/>
              </a:ext>
            </a:extLst>
          </p:cNvPr>
          <p:cNvSpPr>
            <a:spLocks noGrp="1"/>
          </p:cNvSpPr>
          <p:nvPr>
            <p:ph type="body" sz="quarter" idx="16"/>
          </p:nvPr>
        </p:nvSpPr>
        <p:spPr/>
        <p:txBody>
          <a:bodyPr/>
          <a:lstStyle/>
          <a:p>
            <a:r>
              <a:rPr lang="en-US" dirty="0"/>
              <a:t>Examples</a:t>
            </a:r>
          </a:p>
        </p:txBody>
      </p:sp>
      <p:sp>
        <p:nvSpPr>
          <p:cNvPr id="4" name="Text Placeholder 3">
            <a:extLst>
              <a:ext uri="{FF2B5EF4-FFF2-40B4-BE49-F238E27FC236}">
                <a16:creationId xmlns:a16="http://schemas.microsoft.com/office/drawing/2014/main" id="{5B8276D4-AF57-6D41-A334-AFAB562D429D}"/>
              </a:ext>
            </a:extLst>
          </p:cNvPr>
          <p:cNvSpPr>
            <a:spLocks noGrp="1"/>
          </p:cNvSpPr>
          <p:nvPr>
            <p:ph type="body" sz="quarter" idx="17"/>
          </p:nvPr>
        </p:nvSpPr>
        <p:spPr/>
        <p:txBody>
          <a:bodyPr/>
          <a:lstStyle/>
          <a:p>
            <a:r>
              <a:rPr lang="en-US" dirty="0"/>
              <a:t>AULs</a:t>
            </a:r>
          </a:p>
        </p:txBody>
      </p:sp>
      <p:sp>
        <p:nvSpPr>
          <p:cNvPr id="6" name="Rectangle 5">
            <a:extLst>
              <a:ext uri="{FF2B5EF4-FFF2-40B4-BE49-F238E27FC236}">
                <a16:creationId xmlns:a16="http://schemas.microsoft.com/office/drawing/2014/main" id="{83ED1816-36AF-DF41-8121-84F3B8F83678}"/>
              </a:ext>
            </a:extLst>
          </p:cNvPr>
          <p:cNvSpPr>
            <a:spLocks noChangeArrowheads="1"/>
          </p:cNvSpPr>
          <p:nvPr/>
        </p:nvSpPr>
        <p:spPr bwMode="auto">
          <a:xfrm>
            <a:off x="179883" y="1127498"/>
            <a:ext cx="5804375" cy="1938139"/>
          </a:xfrm>
          <a:prstGeom prst="rect">
            <a:avLst/>
          </a:prstGeom>
          <a:noFill/>
          <a:ln w="9525">
            <a:noFill/>
            <a:miter lim="800000"/>
            <a:headEnd/>
            <a:tailEnd/>
          </a:ln>
        </p:spPr>
        <p:txBody>
          <a:bodyPr/>
          <a:lstStyle/>
          <a:p>
            <a:pPr>
              <a:spcAft>
                <a:spcPts val="1200"/>
              </a:spcAft>
              <a:defRPr/>
            </a:pPr>
            <a:r>
              <a:rPr lang="en-US" sz="2200" b="1" dirty="0">
                <a:solidFill>
                  <a:srgbClr val="333399"/>
                </a:solidFill>
              </a:rPr>
              <a:t>AUL1: Project</a:t>
            </a:r>
          </a:p>
          <a:p>
            <a:pPr>
              <a:defRPr/>
            </a:pPr>
            <a:r>
              <a:rPr lang="en-US" dirty="0">
                <a:solidFill>
                  <a:srgbClr val="000000"/>
                </a:solidFill>
              </a:rPr>
              <a:t>Jeff has a new </a:t>
            </a:r>
            <a:r>
              <a:rPr lang="en-US" dirty="0" err="1">
                <a:solidFill>
                  <a:srgbClr val="000000"/>
                </a:solidFill>
              </a:rPr>
              <a:t>cubesat</a:t>
            </a:r>
            <a:r>
              <a:rPr lang="en-US" dirty="0">
                <a:solidFill>
                  <a:srgbClr val="000000"/>
                </a:solidFill>
              </a:rPr>
              <a:t> mission and believes that their data will be useful to modelers. They have just written their instrument paper and have started considering the temporal and types of data products which will be useful as an input for modelers. </a:t>
            </a:r>
          </a:p>
          <a:p>
            <a:pPr>
              <a:defRPr/>
            </a:pPr>
            <a:endParaRPr lang="en-US" dirty="0">
              <a:solidFill>
                <a:srgbClr val="000000"/>
              </a:solidFill>
            </a:endParaRPr>
          </a:p>
          <a:p>
            <a:pPr>
              <a:spcAft>
                <a:spcPts val="1200"/>
              </a:spcAft>
              <a:defRPr/>
            </a:pPr>
            <a:r>
              <a:rPr lang="en-US" b="1" dirty="0">
                <a:solidFill>
                  <a:srgbClr val="333399"/>
                </a:solidFill>
              </a:rPr>
              <a:t> </a:t>
            </a:r>
            <a:endParaRPr lang="en-US" dirty="0">
              <a:solidFill>
                <a:srgbClr val="000000"/>
              </a:solidFill>
            </a:endParaRPr>
          </a:p>
          <a:p>
            <a:pPr>
              <a:defRPr/>
            </a:pPr>
            <a:endParaRPr lang="en-US" dirty="0">
              <a:solidFill>
                <a:srgbClr val="000000"/>
              </a:solidFill>
            </a:endParaRPr>
          </a:p>
          <a:p>
            <a:pPr marL="457200" indent="-457200">
              <a:spcAft>
                <a:spcPts val="600"/>
              </a:spcAft>
              <a:defRPr/>
            </a:pPr>
            <a:endParaRPr lang="en-US" sz="2800" dirty="0">
              <a:solidFill>
                <a:srgbClr val="000000"/>
              </a:solidFill>
            </a:endParaRPr>
          </a:p>
        </p:txBody>
      </p:sp>
      <p:pic>
        <p:nvPicPr>
          <p:cNvPr id="8" name="Picture 7">
            <a:extLst>
              <a:ext uri="{FF2B5EF4-FFF2-40B4-BE49-F238E27FC236}">
                <a16:creationId xmlns:a16="http://schemas.microsoft.com/office/drawing/2014/main" id="{908C2BB8-17EC-0640-A88A-4E725572982C}"/>
              </a:ext>
            </a:extLst>
          </p:cNvPr>
          <p:cNvPicPr>
            <a:picLocks noChangeAspect="1"/>
          </p:cNvPicPr>
          <p:nvPr/>
        </p:nvPicPr>
        <p:blipFill>
          <a:blip r:embed="rId2"/>
          <a:stretch>
            <a:fillRect/>
          </a:stretch>
        </p:blipFill>
        <p:spPr>
          <a:xfrm>
            <a:off x="5984258" y="3289995"/>
            <a:ext cx="6210300" cy="927100"/>
          </a:xfrm>
          <a:prstGeom prst="rect">
            <a:avLst/>
          </a:prstGeom>
        </p:spPr>
      </p:pic>
      <p:sp>
        <p:nvSpPr>
          <p:cNvPr id="12" name="Rectangle 11">
            <a:extLst>
              <a:ext uri="{FF2B5EF4-FFF2-40B4-BE49-F238E27FC236}">
                <a16:creationId xmlns:a16="http://schemas.microsoft.com/office/drawing/2014/main" id="{5C7F28B5-AF83-F845-8C7B-58AAF0F63324}"/>
              </a:ext>
            </a:extLst>
          </p:cNvPr>
          <p:cNvSpPr/>
          <p:nvPr/>
        </p:nvSpPr>
        <p:spPr>
          <a:xfrm>
            <a:off x="5984258" y="3568879"/>
            <a:ext cx="966931" cy="369332"/>
          </a:xfrm>
          <a:prstGeom prst="rect">
            <a:avLst/>
          </a:prstGeom>
        </p:spPr>
        <p:txBody>
          <a:bodyPr wrap="none">
            <a:spAutoFit/>
          </a:bodyPr>
          <a:lstStyle/>
          <a:p>
            <a:r>
              <a:rPr lang="en-US" dirty="0">
                <a:solidFill>
                  <a:schemeClr val="bg1">
                    <a:lumMod val="95000"/>
                  </a:schemeClr>
                </a:solidFill>
              </a:rPr>
              <a:t>Phase I</a:t>
            </a:r>
          </a:p>
        </p:txBody>
      </p:sp>
      <p:sp>
        <p:nvSpPr>
          <p:cNvPr id="13" name="Rectangle 12">
            <a:extLst>
              <a:ext uri="{FF2B5EF4-FFF2-40B4-BE49-F238E27FC236}">
                <a16:creationId xmlns:a16="http://schemas.microsoft.com/office/drawing/2014/main" id="{F956B326-996B-D946-8C50-31F9CDB45D2E}"/>
              </a:ext>
            </a:extLst>
          </p:cNvPr>
          <p:cNvSpPr/>
          <p:nvPr/>
        </p:nvSpPr>
        <p:spPr>
          <a:xfrm>
            <a:off x="5700365" y="3934259"/>
            <a:ext cx="2501647" cy="369332"/>
          </a:xfrm>
          <a:prstGeom prst="rect">
            <a:avLst/>
          </a:prstGeom>
        </p:spPr>
        <p:txBody>
          <a:bodyPr wrap="none">
            <a:spAutoFit/>
          </a:bodyPr>
          <a:lstStyle/>
          <a:p>
            <a:r>
              <a:rPr lang="en-US" dirty="0"/>
              <a:t>Discovery and Viability</a:t>
            </a:r>
          </a:p>
        </p:txBody>
      </p:sp>
      <p:sp>
        <p:nvSpPr>
          <p:cNvPr id="9" name="Rectangle 8">
            <a:extLst>
              <a:ext uri="{FF2B5EF4-FFF2-40B4-BE49-F238E27FC236}">
                <a16:creationId xmlns:a16="http://schemas.microsoft.com/office/drawing/2014/main" id="{1210E21C-0E9B-9D48-AE30-3DA111DC854C}"/>
              </a:ext>
            </a:extLst>
          </p:cNvPr>
          <p:cNvSpPr/>
          <p:nvPr/>
        </p:nvSpPr>
        <p:spPr>
          <a:xfrm>
            <a:off x="34083" y="3378450"/>
            <a:ext cx="5666282" cy="2862322"/>
          </a:xfrm>
          <a:prstGeom prst="rect">
            <a:avLst/>
          </a:prstGeom>
        </p:spPr>
        <p:txBody>
          <a:bodyPr wrap="square">
            <a:spAutoFit/>
          </a:bodyPr>
          <a:lstStyle/>
          <a:p>
            <a:pPr>
              <a:defRPr/>
            </a:pPr>
            <a:r>
              <a:rPr lang="en-US" b="1" dirty="0">
                <a:solidFill>
                  <a:srgbClr val="000000"/>
                </a:solidFill>
              </a:rPr>
              <a:t>Milestones: </a:t>
            </a:r>
          </a:p>
          <a:p>
            <a:pPr>
              <a:defRPr/>
            </a:pPr>
            <a:endParaRPr lang="en-US" dirty="0">
              <a:solidFill>
                <a:srgbClr val="000000"/>
              </a:solidFill>
            </a:endParaRPr>
          </a:p>
          <a:p>
            <a:pPr marL="285750" indent="-285750">
              <a:buFont typeface="Wingdings" pitchFamily="2" charset="2"/>
              <a:buChar char="ü"/>
              <a:defRPr/>
            </a:pPr>
            <a:r>
              <a:rPr lang="en-US" dirty="0">
                <a:solidFill>
                  <a:srgbClr val="000000"/>
                </a:solidFill>
              </a:rPr>
              <a:t>AUL2 - Formalization of the application. </a:t>
            </a:r>
          </a:p>
          <a:p>
            <a:pPr marL="285750" indent="-285750">
              <a:buFont typeface="Arial" panose="020B0604020202020204" pitchFamily="34" charset="0"/>
              <a:buChar char="•"/>
              <a:defRPr/>
            </a:pPr>
            <a:endParaRPr lang="en-US" dirty="0">
              <a:solidFill>
                <a:srgbClr val="000000"/>
              </a:solidFill>
            </a:endParaRPr>
          </a:p>
          <a:p>
            <a:pPr marL="285750" indent="-285750">
              <a:buFont typeface="Wingdings" pitchFamily="2" charset="2"/>
              <a:buChar char="ü"/>
              <a:defRPr/>
            </a:pPr>
            <a:r>
              <a:rPr lang="en-US" dirty="0">
                <a:solidFill>
                  <a:srgbClr val="000000"/>
                </a:solidFill>
              </a:rPr>
              <a:t>AUL2 - An end user is contacted and avenues of communication are established. </a:t>
            </a:r>
          </a:p>
          <a:p>
            <a:pPr marL="285750" indent="-285750">
              <a:buFont typeface="Arial" panose="020B0604020202020204" pitchFamily="34" charset="0"/>
              <a:buChar char="•"/>
              <a:defRPr/>
            </a:pPr>
            <a:endParaRPr lang="en-US" dirty="0">
              <a:solidFill>
                <a:srgbClr val="000000"/>
              </a:solidFill>
            </a:endParaRPr>
          </a:p>
          <a:p>
            <a:pPr marL="285750" indent="-285750">
              <a:buFont typeface="Arial" panose="020B0604020202020204" pitchFamily="34" charset="0"/>
              <a:buChar char="•"/>
              <a:defRPr/>
            </a:pPr>
            <a:r>
              <a:rPr lang="en-US" dirty="0">
                <a:solidFill>
                  <a:srgbClr val="000000"/>
                </a:solidFill>
              </a:rPr>
              <a:t>AUL2 - Identification and formalization of the requirements and metrics necessary for successful application of the project for the end user's needs.</a:t>
            </a:r>
          </a:p>
        </p:txBody>
      </p:sp>
      <p:pic>
        <p:nvPicPr>
          <p:cNvPr id="7" name="Picture 6">
            <a:extLst>
              <a:ext uri="{FF2B5EF4-FFF2-40B4-BE49-F238E27FC236}">
                <a16:creationId xmlns:a16="http://schemas.microsoft.com/office/drawing/2014/main" id="{807C852F-731D-C548-BEE6-5AEFD89D5C69}"/>
              </a:ext>
            </a:extLst>
          </p:cNvPr>
          <p:cNvPicPr>
            <a:picLocks noChangeAspect="1"/>
          </p:cNvPicPr>
          <p:nvPr/>
        </p:nvPicPr>
        <p:blipFill>
          <a:blip r:embed="rId3"/>
          <a:stretch>
            <a:fillRect/>
          </a:stretch>
        </p:blipFill>
        <p:spPr>
          <a:xfrm>
            <a:off x="5955508" y="745024"/>
            <a:ext cx="2392803" cy="2522645"/>
          </a:xfrm>
          <a:prstGeom prst="rect">
            <a:avLst/>
          </a:prstGeom>
        </p:spPr>
      </p:pic>
      <p:cxnSp>
        <p:nvCxnSpPr>
          <p:cNvPr id="10" name="Straight Connector 9">
            <a:extLst>
              <a:ext uri="{FF2B5EF4-FFF2-40B4-BE49-F238E27FC236}">
                <a16:creationId xmlns:a16="http://schemas.microsoft.com/office/drawing/2014/main" id="{6273E94E-2047-2745-AF90-A606B07C6BC0}"/>
              </a:ext>
            </a:extLst>
          </p:cNvPr>
          <p:cNvCxnSpPr>
            <a:cxnSpLocks/>
          </p:cNvCxnSpPr>
          <p:nvPr/>
        </p:nvCxnSpPr>
        <p:spPr>
          <a:xfrm>
            <a:off x="5700365" y="745024"/>
            <a:ext cx="2790492" cy="2823855"/>
          </a:xfrm>
          <a:prstGeom prst="line">
            <a:avLst/>
          </a:prstGeom>
          <a:ln w="66675">
            <a:solidFill>
              <a:srgbClr val="A5002C"/>
            </a:solidFill>
          </a:ln>
          <a:effectLst/>
        </p:spPr>
        <p:style>
          <a:lnRef idx="2">
            <a:schemeClr val="accent1"/>
          </a:lnRef>
          <a:fillRef idx="0">
            <a:schemeClr val="accent1"/>
          </a:fillRef>
          <a:effectRef idx="1">
            <a:schemeClr val="accent1"/>
          </a:effectRef>
          <a:fontRef idx="minor">
            <a:schemeClr val="tx1"/>
          </a:fontRef>
        </p:style>
      </p:cxnSp>
      <p:pic>
        <p:nvPicPr>
          <p:cNvPr id="15" name="Picture 14">
            <a:extLst>
              <a:ext uri="{FF2B5EF4-FFF2-40B4-BE49-F238E27FC236}">
                <a16:creationId xmlns:a16="http://schemas.microsoft.com/office/drawing/2014/main" id="{3ED00A0D-004C-7C41-9A52-9D8FFDBA0B8B}"/>
              </a:ext>
            </a:extLst>
          </p:cNvPr>
          <p:cNvPicPr>
            <a:picLocks noChangeAspect="1"/>
          </p:cNvPicPr>
          <p:nvPr/>
        </p:nvPicPr>
        <p:blipFill>
          <a:blip r:embed="rId4"/>
          <a:stretch>
            <a:fillRect/>
          </a:stretch>
        </p:blipFill>
        <p:spPr>
          <a:xfrm>
            <a:off x="5955508" y="4311181"/>
            <a:ext cx="1568120" cy="2443823"/>
          </a:xfrm>
          <a:prstGeom prst="rect">
            <a:avLst/>
          </a:prstGeom>
        </p:spPr>
      </p:pic>
      <p:sp>
        <p:nvSpPr>
          <p:cNvPr id="16" name="Oval 15">
            <a:extLst>
              <a:ext uri="{FF2B5EF4-FFF2-40B4-BE49-F238E27FC236}">
                <a16:creationId xmlns:a16="http://schemas.microsoft.com/office/drawing/2014/main" id="{1E7DABC3-2E1F-4146-A13F-AE142C02FA14}"/>
              </a:ext>
            </a:extLst>
          </p:cNvPr>
          <p:cNvSpPr/>
          <p:nvPr/>
        </p:nvSpPr>
        <p:spPr>
          <a:xfrm>
            <a:off x="5192487" y="3934259"/>
            <a:ext cx="2873828" cy="2820745"/>
          </a:xfrm>
          <a:prstGeom prst="ellipse">
            <a:avLst/>
          </a:prstGeom>
          <a:noFill/>
          <a:ln w="44450">
            <a:solidFill>
              <a:srgbClr val="008F0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err="1">
              <a:solidFill>
                <a:schemeClr val="tx1"/>
              </a:solidFill>
            </a:endParaRPr>
          </a:p>
        </p:txBody>
      </p:sp>
      <p:pic>
        <p:nvPicPr>
          <p:cNvPr id="18" name="Picture 17">
            <a:extLst>
              <a:ext uri="{FF2B5EF4-FFF2-40B4-BE49-F238E27FC236}">
                <a16:creationId xmlns:a16="http://schemas.microsoft.com/office/drawing/2014/main" id="{136ECA68-D46E-4543-BEC1-DAA7E001578A}"/>
              </a:ext>
            </a:extLst>
          </p:cNvPr>
          <p:cNvPicPr>
            <a:picLocks noChangeAspect="1"/>
          </p:cNvPicPr>
          <p:nvPr/>
        </p:nvPicPr>
        <p:blipFill>
          <a:blip r:embed="rId5"/>
          <a:stretch>
            <a:fillRect/>
          </a:stretch>
        </p:blipFill>
        <p:spPr>
          <a:xfrm>
            <a:off x="5412821" y="4101757"/>
            <a:ext cx="2473879" cy="2383918"/>
          </a:xfrm>
          <a:prstGeom prst="rect">
            <a:avLst/>
          </a:prstGeom>
        </p:spPr>
      </p:pic>
    </p:spTree>
    <p:extLst>
      <p:ext uri="{BB962C8B-B14F-4D97-AF65-F5344CB8AC3E}">
        <p14:creationId xmlns:p14="http://schemas.microsoft.com/office/powerpoint/2010/main" val="39425231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2404B4-5F1E-4645-8C12-AD569A4FFD4B}"/>
              </a:ext>
            </a:extLst>
          </p:cNvPr>
          <p:cNvSpPr>
            <a:spLocks noGrp="1"/>
          </p:cNvSpPr>
          <p:nvPr>
            <p:ph type="title"/>
          </p:nvPr>
        </p:nvSpPr>
        <p:spPr/>
        <p:txBody>
          <a:bodyPr/>
          <a:lstStyle/>
          <a:p>
            <a:r>
              <a:rPr lang="en-US" dirty="0"/>
              <a:t>Application Usability Levels</a:t>
            </a:r>
          </a:p>
        </p:txBody>
      </p:sp>
      <p:sp>
        <p:nvSpPr>
          <p:cNvPr id="3" name="Text Placeholder 2">
            <a:extLst>
              <a:ext uri="{FF2B5EF4-FFF2-40B4-BE49-F238E27FC236}">
                <a16:creationId xmlns:a16="http://schemas.microsoft.com/office/drawing/2014/main" id="{96B2CC35-7045-7341-99B5-6F4B62B88A3A}"/>
              </a:ext>
            </a:extLst>
          </p:cNvPr>
          <p:cNvSpPr>
            <a:spLocks noGrp="1"/>
          </p:cNvSpPr>
          <p:nvPr>
            <p:ph type="body" sz="quarter" idx="16"/>
          </p:nvPr>
        </p:nvSpPr>
        <p:spPr/>
        <p:txBody>
          <a:bodyPr/>
          <a:lstStyle/>
          <a:p>
            <a:r>
              <a:rPr lang="en-US" dirty="0"/>
              <a:t>Examples</a:t>
            </a:r>
          </a:p>
        </p:txBody>
      </p:sp>
      <p:sp>
        <p:nvSpPr>
          <p:cNvPr id="4" name="Text Placeholder 3">
            <a:extLst>
              <a:ext uri="{FF2B5EF4-FFF2-40B4-BE49-F238E27FC236}">
                <a16:creationId xmlns:a16="http://schemas.microsoft.com/office/drawing/2014/main" id="{5B8276D4-AF57-6D41-A334-AFAB562D429D}"/>
              </a:ext>
            </a:extLst>
          </p:cNvPr>
          <p:cNvSpPr>
            <a:spLocks noGrp="1"/>
          </p:cNvSpPr>
          <p:nvPr>
            <p:ph type="body" sz="quarter" idx="17"/>
          </p:nvPr>
        </p:nvSpPr>
        <p:spPr/>
        <p:txBody>
          <a:bodyPr/>
          <a:lstStyle/>
          <a:p>
            <a:r>
              <a:rPr lang="en-US" dirty="0"/>
              <a:t>AULs</a:t>
            </a:r>
          </a:p>
        </p:txBody>
      </p:sp>
      <p:pic>
        <p:nvPicPr>
          <p:cNvPr id="8" name="Picture 7">
            <a:extLst>
              <a:ext uri="{FF2B5EF4-FFF2-40B4-BE49-F238E27FC236}">
                <a16:creationId xmlns:a16="http://schemas.microsoft.com/office/drawing/2014/main" id="{908C2BB8-17EC-0640-A88A-4E725572982C}"/>
              </a:ext>
            </a:extLst>
          </p:cNvPr>
          <p:cNvPicPr>
            <a:picLocks noChangeAspect="1"/>
          </p:cNvPicPr>
          <p:nvPr/>
        </p:nvPicPr>
        <p:blipFill>
          <a:blip r:embed="rId2"/>
          <a:stretch>
            <a:fillRect/>
          </a:stretch>
        </p:blipFill>
        <p:spPr>
          <a:xfrm>
            <a:off x="5984258" y="3289995"/>
            <a:ext cx="6210300" cy="927100"/>
          </a:xfrm>
          <a:prstGeom prst="rect">
            <a:avLst/>
          </a:prstGeom>
        </p:spPr>
      </p:pic>
      <p:sp>
        <p:nvSpPr>
          <p:cNvPr id="9" name="Rectangle 8">
            <a:extLst>
              <a:ext uri="{FF2B5EF4-FFF2-40B4-BE49-F238E27FC236}">
                <a16:creationId xmlns:a16="http://schemas.microsoft.com/office/drawing/2014/main" id="{1210E21C-0E9B-9D48-AE30-3DA111DC854C}"/>
              </a:ext>
            </a:extLst>
          </p:cNvPr>
          <p:cNvSpPr/>
          <p:nvPr/>
        </p:nvSpPr>
        <p:spPr>
          <a:xfrm>
            <a:off x="34082" y="3153157"/>
            <a:ext cx="5950176" cy="2308324"/>
          </a:xfrm>
          <a:prstGeom prst="rect">
            <a:avLst/>
          </a:prstGeom>
        </p:spPr>
        <p:txBody>
          <a:bodyPr wrap="square">
            <a:spAutoFit/>
          </a:bodyPr>
          <a:lstStyle/>
          <a:p>
            <a:pPr>
              <a:defRPr/>
            </a:pPr>
            <a:r>
              <a:rPr lang="en-US" b="1" dirty="0">
                <a:solidFill>
                  <a:srgbClr val="000000"/>
                </a:solidFill>
              </a:rPr>
              <a:t>Milestones: </a:t>
            </a:r>
          </a:p>
          <a:p>
            <a:pPr>
              <a:defRPr/>
            </a:pPr>
            <a:endParaRPr lang="en-US" dirty="0">
              <a:solidFill>
                <a:srgbClr val="000000"/>
              </a:solidFill>
            </a:endParaRPr>
          </a:p>
          <a:p>
            <a:pPr marL="285750" indent="-285750">
              <a:buFont typeface="Wingdings" pitchFamily="2" charset="2"/>
              <a:buChar char="ü"/>
              <a:defRPr/>
            </a:pPr>
            <a:r>
              <a:rPr lang="en-US" dirty="0">
                <a:solidFill>
                  <a:srgbClr val="000000"/>
                </a:solidFill>
              </a:rPr>
              <a:t>AUL6 - Prototype application system beta-tested in a simulated operational environment.</a:t>
            </a:r>
          </a:p>
          <a:p>
            <a:pPr marL="285750" indent="-285750">
              <a:buFont typeface="Wingdings" pitchFamily="2" charset="2"/>
              <a:buChar char="ü"/>
              <a:defRPr/>
            </a:pPr>
            <a:endParaRPr lang="en-US" dirty="0">
              <a:solidFill>
                <a:srgbClr val="000000"/>
              </a:solidFill>
            </a:endParaRPr>
          </a:p>
          <a:p>
            <a:pPr marL="285750" indent="-285750">
              <a:buFont typeface="Wingdings" pitchFamily="2" charset="2"/>
              <a:buChar char="ü"/>
              <a:defRPr/>
            </a:pPr>
            <a:r>
              <a:rPr lang="en-US" dirty="0">
                <a:solidFill>
                  <a:srgbClr val="000000"/>
                </a:solidFill>
              </a:rPr>
              <a:t>AUL6 - Projected improvements in performance of the state-of-the-art and/or decision making activity demonstrated in simulated operational environment.</a:t>
            </a:r>
          </a:p>
        </p:txBody>
      </p:sp>
      <p:sp>
        <p:nvSpPr>
          <p:cNvPr id="14" name="Rectangle 13">
            <a:extLst>
              <a:ext uri="{FF2B5EF4-FFF2-40B4-BE49-F238E27FC236}">
                <a16:creationId xmlns:a16="http://schemas.microsoft.com/office/drawing/2014/main" id="{F242F35B-CA9A-0C45-8D04-1E64FA67FF86}"/>
              </a:ext>
            </a:extLst>
          </p:cNvPr>
          <p:cNvSpPr/>
          <p:nvPr/>
        </p:nvSpPr>
        <p:spPr>
          <a:xfrm>
            <a:off x="6974292" y="3199547"/>
            <a:ext cx="3967753" cy="369332"/>
          </a:xfrm>
          <a:prstGeom prst="rect">
            <a:avLst/>
          </a:prstGeom>
        </p:spPr>
        <p:txBody>
          <a:bodyPr wrap="none">
            <a:spAutoFit/>
          </a:bodyPr>
          <a:lstStyle/>
          <a:p>
            <a:r>
              <a:rPr lang="en-US" dirty="0"/>
              <a:t>Development, testing, and validation </a:t>
            </a:r>
          </a:p>
        </p:txBody>
      </p:sp>
      <p:sp>
        <p:nvSpPr>
          <p:cNvPr id="15" name="Rectangle 14">
            <a:extLst>
              <a:ext uri="{FF2B5EF4-FFF2-40B4-BE49-F238E27FC236}">
                <a16:creationId xmlns:a16="http://schemas.microsoft.com/office/drawing/2014/main" id="{63974FE1-577E-604E-92A8-37622A01284D}"/>
              </a:ext>
            </a:extLst>
          </p:cNvPr>
          <p:cNvSpPr/>
          <p:nvPr/>
        </p:nvSpPr>
        <p:spPr>
          <a:xfrm>
            <a:off x="8442644" y="3568879"/>
            <a:ext cx="1031051" cy="369332"/>
          </a:xfrm>
          <a:prstGeom prst="rect">
            <a:avLst/>
          </a:prstGeom>
        </p:spPr>
        <p:txBody>
          <a:bodyPr wrap="none">
            <a:spAutoFit/>
          </a:bodyPr>
          <a:lstStyle/>
          <a:p>
            <a:r>
              <a:rPr lang="en-US" dirty="0">
                <a:solidFill>
                  <a:schemeClr val="bg1">
                    <a:lumMod val="95000"/>
                  </a:schemeClr>
                </a:solidFill>
              </a:rPr>
              <a:t>Phase II</a:t>
            </a:r>
          </a:p>
        </p:txBody>
      </p:sp>
      <p:pic>
        <p:nvPicPr>
          <p:cNvPr id="7" name="Picture 6">
            <a:extLst>
              <a:ext uri="{FF2B5EF4-FFF2-40B4-BE49-F238E27FC236}">
                <a16:creationId xmlns:a16="http://schemas.microsoft.com/office/drawing/2014/main" id="{13B92415-633F-884E-8D5B-5BE154552FFB}"/>
              </a:ext>
            </a:extLst>
          </p:cNvPr>
          <p:cNvPicPr>
            <a:picLocks noChangeAspect="1"/>
          </p:cNvPicPr>
          <p:nvPr/>
        </p:nvPicPr>
        <p:blipFill>
          <a:blip r:embed="rId3"/>
          <a:stretch>
            <a:fillRect/>
          </a:stretch>
        </p:blipFill>
        <p:spPr>
          <a:xfrm>
            <a:off x="8692453" y="1137725"/>
            <a:ext cx="2113368" cy="2061822"/>
          </a:xfrm>
          <a:prstGeom prst="rect">
            <a:avLst/>
          </a:prstGeom>
        </p:spPr>
      </p:pic>
      <p:sp>
        <p:nvSpPr>
          <p:cNvPr id="10" name="Rectangle 9">
            <a:extLst>
              <a:ext uri="{FF2B5EF4-FFF2-40B4-BE49-F238E27FC236}">
                <a16:creationId xmlns:a16="http://schemas.microsoft.com/office/drawing/2014/main" id="{14994C58-AF65-104D-B54F-A26D779A3733}"/>
              </a:ext>
            </a:extLst>
          </p:cNvPr>
          <p:cNvSpPr/>
          <p:nvPr/>
        </p:nvSpPr>
        <p:spPr>
          <a:xfrm>
            <a:off x="29617" y="5227513"/>
            <a:ext cx="7390513" cy="923330"/>
          </a:xfrm>
          <a:prstGeom prst="rect">
            <a:avLst/>
          </a:prstGeom>
        </p:spPr>
        <p:txBody>
          <a:bodyPr wrap="square">
            <a:spAutoFit/>
          </a:bodyPr>
          <a:lstStyle/>
          <a:p>
            <a:pPr marL="285750" indent="-285750">
              <a:buFont typeface="Arial" panose="020B0604020202020204" pitchFamily="34" charset="0"/>
              <a:buChar char="•"/>
              <a:defRPr/>
            </a:pPr>
            <a:endParaRPr lang="en-US" dirty="0">
              <a:solidFill>
                <a:srgbClr val="000000"/>
              </a:solidFill>
            </a:endParaRPr>
          </a:p>
          <a:p>
            <a:pPr marL="285750" indent="-285750">
              <a:buFont typeface="Wingdings" pitchFamily="2" charset="2"/>
              <a:buChar char="ü"/>
              <a:defRPr/>
            </a:pPr>
            <a:r>
              <a:rPr lang="en-US" dirty="0">
                <a:solidFill>
                  <a:srgbClr val="000000"/>
                </a:solidFill>
              </a:rPr>
              <a:t>AUL6 - Publication of the specific application and associated metrics and the projects progress towards this application.</a:t>
            </a:r>
          </a:p>
        </p:txBody>
      </p:sp>
      <p:sp>
        <p:nvSpPr>
          <p:cNvPr id="12" name="Rectangle 11">
            <a:extLst>
              <a:ext uri="{FF2B5EF4-FFF2-40B4-BE49-F238E27FC236}">
                <a16:creationId xmlns:a16="http://schemas.microsoft.com/office/drawing/2014/main" id="{940F04EE-6B3C-7E4A-984E-43B821BBCD52}"/>
              </a:ext>
            </a:extLst>
          </p:cNvPr>
          <p:cNvSpPr>
            <a:spLocks noChangeArrowheads="1"/>
          </p:cNvSpPr>
          <p:nvPr/>
        </p:nvSpPr>
        <p:spPr bwMode="auto">
          <a:xfrm>
            <a:off x="179882" y="1127498"/>
            <a:ext cx="8947789" cy="1938139"/>
          </a:xfrm>
          <a:prstGeom prst="rect">
            <a:avLst/>
          </a:prstGeom>
          <a:noFill/>
          <a:ln w="9525">
            <a:noFill/>
            <a:miter lim="800000"/>
            <a:headEnd/>
            <a:tailEnd/>
          </a:ln>
        </p:spPr>
        <p:txBody>
          <a:bodyPr/>
          <a:lstStyle/>
          <a:p>
            <a:pPr>
              <a:spcAft>
                <a:spcPts val="1200"/>
              </a:spcAft>
              <a:defRPr/>
            </a:pPr>
            <a:r>
              <a:rPr lang="en-US" sz="2200" b="1" dirty="0">
                <a:solidFill>
                  <a:srgbClr val="333399"/>
                </a:solidFill>
              </a:rPr>
              <a:t>AUL6: Project</a:t>
            </a:r>
          </a:p>
          <a:p>
            <a:pPr>
              <a:defRPr/>
            </a:pPr>
            <a:r>
              <a:rPr lang="en-US" dirty="0">
                <a:solidFill>
                  <a:srgbClr val="000000"/>
                </a:solidFill>
              </a:rPr>
              <a:t>Brett has a new real-time forecasting model of plasma bubbles for the Australian Bureau of Meteorology. Together they have determined specific metrics and requirements. The new model has been validated and working for the relevant environments  in a simulated operational environment at RMIT and shown to be better than the current state of the art. The results were just published in Space Weather. </a:t>
            </a:r>
          </a:p>
          <a:p>
            <a:pPr>
              <a:defRPr/>
            </a:pPr>
            <a:endParaRPr lang="en-US" dirty="0">
              <a:solidFill>
                <a:srgbClr val="000000"/>
              </a:solidFill>
            </a:endParaRPr>
          </a:p>
          <a:p>
            <a:pPr>
              <a:spcAft>
                <a:spcPts val="1200"/>
              </a:spcAft>
              <a:defRPr/>
            </a:pPr>
            <a:r>
              <a:rPr lang="en-US" b="1" dirty="0">
                <a:solidFill>
                  <a:srgbClr val="333399"/>
                </a:solidFill>
              </a:rPr>
              <a:t> </a:t>
            </a:r>
            <a:endParaRPr lang="en-US" dirty="0">
              <a:solidFill>
                <a:srgbClr val="000000"/>
              </a:solidFill>
            </a:endParaRPr>
          </a:p>
          <a:p>
            <a:pPr>
              <a:defRPr/>
            </a:pPr>
            <a:endParaRPr lang="en-US" dirty="0">
              <a:solidFill>
                <a:srgbClr val="000000"/>
              </a:solidFill>
            </a:endParaRPr>
          </a:p>
          <a:p>
            <a:pPr marL="457200" indent="-457200">
              <a:spcAft>
                <a:spcPts val="600"/>
              </a:spcAft>
              <a:defRPr/>
            </a:pPr>
            <a:endParaRPr lang="en-US" sz="2800" dirty="0">
              <a:solidFill>
                <a:srgbClr val="000000"/>
              </a:solidFill>
            </a:endParaRPr>
          </a:p>
        </p:txBody>
      </p:sp>
    </p:spTree>
    <p:extLst>
      <p:ext uri="{BB962C8B-B14F-4D97-AF65-F5344CB8AC3E}">
        <p14:creationId xmlns:p14="http://schemas.microsoft.com/office/powerpoint/2010/main" val="14231706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2404B4-5F1E-4645-8C12-AD569A4FFD4B}"/>
              </a:ext>
            </a:extLst>
          </p:cNvPr>
          <p:cNvSpPr>
            <a:spLocks noGrp="1"/>
          </p:cNvSpPr>
          <p:nvPr>
            <p:ph type="title"/>
          </p:nvPr>
        </p:nvSpPr>
        <p:spPr/>
        <p:txBody>
          <a:bodyPr/>
          <a:lstStyle/>
          <a:p>
            <a:r>
              <a:rPr lang="en-US" dirty="0"/>
              <a:t>Application Usability Levels</a:t>
            </a:r>
          </a:p>
        </p:txBody>
      </p:sp>
      <p:sp>
        <p:nvSpPr>
          <p:cNvPr id="3" name="Text Placeholder 2">
            <a:extLst>
              <a:ext uri="{FF2B5EF4-FFF2-40B4-BE49-F238E27FC236}">
                <a16:creationId xmlns:a16="http://schemas.microsoft.com/office/drawing/2014/main" id="{96B2CC35-7045-7341-99B5-6F4B62B88A3A}"/>
              </a:ext>
            </a:extLst>
          </p:cNvPr>
          <p:cNvSpPr>
            <a:spLocks noGrp="1"/>
          </p:cNvSpPr>
          <p:nvPr>
            <p:ph type="body" sz="quarter" idx="16"/>
          </p:nvPr>
        </p:nvSpPr>
        <p:spPr/>
        <p:txBody>
          <a:bodyPr/>
          <a:lstStyle/>
          <a:p>
            <a:r>
              <a:rPr lang="en-US" dirty="0"/>
              <a:t>Examples</a:t>
            </a:r>
          </a:p>
        </p:txBody>
      </p:sp>
      <p:sp>
        <p:nvSpPr>
          <p:cNvPr id="4" name="Text Placeholder 3">
            <a:extLst>
              <a:ext uri="{FF2B5EF4-FFF2-40B4-BE49-F238E27FC236}">
                <a16:creationId xmlns:a16="http://schemas.microsoft.com/office/drawing/2014/main" id="{5B8276D4-AF57-6D41-A334-AFAB562D429D}"/>
              </a:ext>
            </a:extLst>
          </p:cNvPr>
          <p:cNvSpPr>
            <a:spLocks noGrp="1"/>
          </p:cNvSpPr>
          <p:nvPr>
            <p:ph type="body" sz="quarter" idx="17"/>
          </p:nvPr>
        </p:nvSpPr>
        <p:spPr/>
        <p:txBody>
          <a:bodyPr/>
          <a:lstStyle/>
          <a:p>
            <a:r>
              <a:rPr lang="en-US" dirty="0"/>
              <a:t>AULs</a:t>
            </a:r>
          </a:p>
        </p:txBody>
      </p:sp>
      <p:pic>
        <p:nvPicPr>
          <p:cNvPr id="8" name="Picture 7">
            <a:extLst>
              <a:ext uri="{FF2B5EF4-FFF2-40B4-BE49-F238E27FC236}">
                <a16:creationId xmlns:a16="http://schemas.microsoft.com/office/drawing/2014/main" id="{908C2BB8-17EC-0640-A88A-4E725572982C}"/>
              </a:ext>
            </a:extLst>
          </p:cNvPr>
          <p:cNvPicPr>
            <a:picLocks noChangeAspect="1"/>
          </p:cNvPicPr>
          <p:nvPr/>
        </p:nvPicPr>
        <p:blipFill>
          <a:blip r:embed="rId2"/>
          <a:stretch>
            <a:fillRect/>
          </a:stretch>
        </p:blipFill>
        <p:spPr>
          <a:xfrm>
            <a:off x="5984258" y="3289995"/>
            <a:ext cx="6210300" cy="927100"/>
          </a:xfrm>
          <a:prstGeom prst="rect">
            <a:avLst/>
          </a:prstGeom>
        </p:spPr>
      </p:pic>
      <p:sp>
        <p:nvSpPr>
          <p:cNvPr id="14" name="Rectangle 13">
            <a:extLst>
              <a:ext uri="{FF2B5EF4-FFF2-40B4-BE49-F238E27FC236}">
                <a16:creationId xmlns:a16="http://schemas.microsoft.com/office/drawing/2014/main" id="{F242F35B-CA9A-0C45-8D04-1E64FA67FF86}"/>
              </a:ext>
            </a:extLst>
          </p:cNvPr>
          <p:cNvSpPr/>
          <p:nvPr/>
        </p:nvSpPr>
        <p:spPr>
          <a:xfrm>
            <a:off x="6974292" y="3199547"/>
            <a:ext cx="3967753" cy="369332"/>
          </a:xfrm>
          <a:prstGeom prst="rect">
            <a:avLst/>
          </a:prstGeom>
        </p:spPr>
        <p:txBody>
          <a:bodyPr wrap="none">
            <a:spAutoFit/>
          </a:bodyPr>
          <a:lstStyle/>
          <a:p>
            <a:r>
              <a:rPr lang="en-US" dirty="0"/>
              <a:t>Development, testing, and validation </a:t>
            </a:r>
          </a:p>
        </p:txBody>
      </p:sp>
      <p:sp>
        <p:nvSpPr>
          <p:cNvPr id="15" name="Rectangle 14">
            <a:extLst>
              <a:ext uri="{FF2B5EF4-FFF2-40B4-BE49-F238E27FC236}">
                <a16:creationId xmlns:a16="http://schemas.microsoft.com/office/drawing/2014/main" id="{63974FE1-577E-604E-92A8-37622A01284D}"/>
              </a:ext>
            </a:extLst>
          </p:cNvPr>
          <p:cNvSpPr/>
          <p:nvPr/>
        </p:nvSpPr>
        <p:spPr>
          <a:xfrm>
            <a:off x="8442644" y="3568879"/>
            <a:ext cx="1031051" cy="369332"/>
          </a:xfrm>
          <a:prstGeom prst="rect">
            <a:avLst/>
          </a:prstGeom>
        </p:spPr>
        <p:txBody>
          <a:bodyPr wrap="none">
            <a:spAutoFit/>
          </a:bodyPr>
          <a:lstStyle/>
          <a:p>
            <a:r>
              <a:rPr lang="en-US" dirty="0">
                <a:solidFill>
                  <a:schemeClr val="bg1">
                    <a:lumMod val="95000"/>
                  </a:schemeClr>
                </a:solidFill>
              </a:rPr>
              <a:t>Phase II</a:t>
            </a:r>
          </a:p>
        </p:txBody>
      </p:sp>
      <p:pic>
        <p:nvPicPr>
          <p:cNvPr id="7" name="Picture 6">
            <a:extLst>
              <a:ext uri="{FF2B5EF4-FFF2-40B4-BE49-F238E27FC236}">
                <a16:creationId xmlns:a16="http://schemas.microsoft.com/office/drawing/2014/main" id="{13B92415-633F-884E-8D5B-5BE154552FFB}"/>
              </a:ext>
            </a:extLst>
          </p:cNvPr>
          <p:cNvPicPr>
            <a:picLocks noChangeAspect="1"/>
          </p:cNvPicPr>
          <p:nvPr/>
        </p:nvPicPr>
        <p:blipFill>
          <a:blip r:embed="rId3"/>
          <a:stretch>
            <a:fillRect/>
          </a:stretch>
        </p:blipFill>
        <p:spPr>
          <a:xfrm>
            <a:off x="8692453" y="1137725"/>
            <a:ext cx="2113368" cy="2061822"/>
          </a:xfrm>
          <a:prstGeom prst="rect">
            <a:avLst/>
          </a:prstGeom>
        </p:spPr>
      </p:pic>
      <p:sp>
        <p:nvSpPr>
          <p:cNvPr id="12" name="Rectangle 11">
            <a:extLst>
              <a:ext uri="{FF2B5EF4-FFF2-40B4-BE49-F238E27FC236}">
                <a16:creationId xmlns:a16="http://schemas.microsoft.com/office/drawing/2014/main" id="{9FBA15F1-2EB8-614B-AAB5-138A81467230}"/>
              </a:ext>
            </a:extLst>
          </p:cNvPr>
          <p:cNvSpPr/>
          <p:nvPr/>
        </p:nvSpPr>
        <p:spPr>
          <a:xfrm>
            <a:off x="34082" y="3153157"/>
            <a:ext cx="5950176" cy="3416320"/>
          </a:xfrm>
          <a:prstGeom prst="rect">
            <a:avLst/>
          </a:prstGeom>
        </p:spPr>
        <p:txBody>
          <a:bodyPr wrap="square">
            <a:spAutoFit/>
          </a:bodyPr>
          <a:lstStyle/>
          <a:p>
            <a:pPr>
              <a:defRPr/>
            </a:pPr>
            <a:r>
              <a:rPr lang="en-US" b="1" dirty="0">
                <a:solidFill>
                  <a:srgbClr val="000000"/>
                </a:solidFill>
              </a:rPr>
              <a:t>Milestones: </a:t>
            </a:r>
          </a:p>
          <a:p>
            <a:pPr marL="285750" indent="-285750">
              <a:buFont typeface="Arial" panose="020B0604020202020204" pitchFamily="34" charset="0"/>
              <a:buChar char="•"/>
              <a:defRPr/>
            </a:pPr>
            <a:r>
              <a:rPr lang="en-US" dirty="0">
                <a:solidFill>
                  <a:srgbClr val="000000"/>
                </a:solidFill>
              </a:rPr>
              <a:t>AUL7 - The system must be fully integrated into the operational environment specified by the end user.</a:t>
            </a:r>
          </a:p>
          <a:p>
            <a:pPr marL="285750" indent="-285750">
              <a:buFont typeface="Arial" panose="020B0604020202020204" pitchFamily="34" charset="0"/>
              <a:buChar char="•"/>
              <a:defRPr/>
            </a:pPr>
            <a:endParaRPr lang="en-US" dirty="0">
              <a:solidFill>
                <a:srgbClr val="000000"/>
              </a:solidFill>
            </a:endParaRPr>
          </a:p>
          <a:p>
            <a:pPr marL="285750" indent="-285750">
              <a:buFont typeface="Arial" panose="020B0604020202020204" pitchFamily="34" charset="0"/>
              <a:buChar char="•"/>
              <a:defRPr/>
            </a:pPr>
            <a:r>
              <a:rPr lang="en-US" dirty="0">
                <a:solidFill>
                  <a:srgbClr val="000000"/>
                </a:solidFill>
              </a:rPr>
              <a:t>AUL7 - The system's functionality is tested and demonstrated in the end user's specified relevant environment. </a:t>
            </a:r>
          </a:p>
          <a:p>
            <a:pPr marL="285750" indent="-285750">
              <a:buFont typeface="Arial" panose="020B0604020202020204" pitchFamily="34" charset="0"/>
              <a:buChar char="•"/>
              <a:defRPr/>
            </a:pPr>
            <a:endParaRPr lang="en-US" dirty="0">
              <a:solidFill>
                <a:srgbClr val="000000"/>
              </a:solidFill>
            </a:endParaRPr>
          </a:p>
          <a:p>
            <a:pPr marL="285750" indent="-285750">
              <a:buFont typeface="Wingdings" pitchFamily="2" charset="2"/>
              <a:buChar char="ü"/>
              <a:defRPr/>
            </a:pPr>
            <a:r>
              <a:rPr lang="en-US" dirty="0">
                <a:solidFill>
                  <a:srgbClr val="000000"/>
                </a:solidFill>
              </a:rPr>
              <a:t>AUL7 - Project team must demonstrate the functionality of the new system for the end user's application and disseminate the results.</a:t>
            </a:r>
          </a:p>
          <a:p>
            <a:pPr marL="285750" indent="-285750">
              <a:buFont typeface="Arial" panose="020B0604020202020204" pitchFamily="34" charset="0"/>
              <a:buChar char="•"/>
              <a:defRPr/>
            </a:pPr>
            <a:endParaRPr lang="en-US" dirty="0">
              <a:solidFill>
                <a:srgbClr val="000000"/>
              </a:solidFill>
            </a:endParaRPr>
          </a:p>
        </p:txBody>
      </p:sp>
      <p:pic>
        <p:nvPicPr>
          <p:cNvPr id="13" name="Picture 12">
            <a:extLst>
              <a:ext uri="{FF2B5EF4-FFF2-40B4-BE49-F238E27FC236}">
                <a16:creationId xmlns:a16="http://schemas.microsoft.com/office/drawing/2014/main" id="{CB88ACCE-263C-E141-BDBD-071A29BE31A3}"/>
              </a:ext>
            </a:extLst>
          </p:cNvPr>
          <p:cNvPicPr>
            <a:picLocks noChangeAspect="1"/>
          </p:cNvPicPr>
          <p:nvPr/>
        </p:nvPicPr>
        <p:blipFill>
          <a:blip r:embed="rId4"/>
          <a:stretch>
            <a:fillRect/>
          </a:stretch>
        </p:blipFill>
        <p:spPr>
          <a:xfrm>
            <a:off x="9089093" y="4279110"/>
            <a:ext cx="1879944" cy="2506592"/>
          </a:xfrm>
          <a:prstGeom prst="rect">
            <a:avLst/>
          </a:prstGeom>
        </p:spPr>
      </p:pic>
      <p:sp>
        <p:nvSpPr>
          <p:cNvPr id="16" name="Rectangle 15">
            <a:extLst>
              <a:ext uri="{FF2B5EF4-FFF2-40B4-BE49-F238E27FC236}">
                <a16:creationId xmlns:a16="http://schemas.microsoft.com/office/drawing/2014/main" id="{B0D49151-42DB-AD46-AB3D-198BD40635F1}"/>
              </a:ext>
            </a:extLst>
          </p:cNvPr>
          <p:cNvSpPr>
            <a:spLocks noChangeArrowheads="1"/>
          </p:cNvSpPr>
          <p:nvPr/>
        </p:nvSpPr>
        <p:spPr bwMode="auto">
          <a:xfrm>
            <a:off x="179882" y="1127498"/>
            <a:ext cx="8512571" cy="1938139"/>
          </a:xfrm>
          <a:prstGeom prst="rect">
            <a:avLst/>
          </a:prstGeom>
          <a:noFill/>
          <a:ln w="9525">
            <a:noFill/>
            <a:miter lim="800000"/>
            <a:headEnd/>
            <a:tailEnd/>
          </a:ln>
        </p:spPr>
        <p:txBody>
          <a:bodyPr/>
          <a:lstStyle/>
          <a:p>
            <a:pPr>
              <a:spcAft>
                <a:spcPts val="1200"/>
              </a:spcAft>
              <a:defRPr/>
            </a:pPr>
            <a:r>
              <a:rPr lang="en-US" sz="2200" b="1" dirty="0">
                <a:solidFill>
                  <a:srgbClr val="333399"/>
                </a:solidFill>
              </a:rPr>
              <a:t>AUL6: Project</a:t>
            </a:r>
          </a:p>
          <a:p>
            <a:pPr>
              <a:defRPr/>
            </a:pPr>
            <a:r>
              <a:rPr lang="en-US" dirty="0">
                <a:solidFill>
                  <a:srgbClr val="000000"/>
                </a:solidFill>
              </a:rPr>
              <a:t>Currently they are transferring the model to the Australian Bureau of Meteorology along with the code to test and validate it on the new system. Along with the publication of the new metrics and requirements for the specific application, they also demonstrate the functionality of the new system, and show it off at the ASRC workshop to potential new users. </a:t>
            </a:r>
          </a:p>
          <a:p>
            <a:pPr>
              <a:defRPr/>
            </a:pPr>
            <a:endParaRPr lang="en-US" dirty="0">
              <a:solidFill>
                <a:srgbClr val="000000"/>
              </a:solidFill>
            </a:endParaRPr>
          </a:p>
          <a:p>
            <a:pPr>
              <a:spcAft>
                <a:spcPts val="1200"/>
              </a:spcAft>
              <a:defRPr/>
            </a:pPr>
            <a:r>
              <a:rPr lang="en-US" b="1" dirty="0">
                <a:solidFill>
                  <a:srgbClr val="333399"/>
                </a:solidFill>
              </a:rPr>
              <a:t> </a:t>
            </a:r>
            <a:endParaRPr lang="en-US" dirty="0">
              <a:solidFill>
                <a:srgbClr val="000000"/>
              </a:solidFill>
            </a:endParaRPr>
          </a:p>
          <a:p>
            <a:pPr>
              <a:defRPr/>
            </a:pPr>
            <a:endParaRPr lang="en-US" dirty="0">
              <a:solidFill>
                <a:srgbClr val="000000"/>
              </a:solidFill>
            </a:endParaRPr>
          </a:p>
          <a:p>
            <a:pPr marL="457200" indent="-457200">
              <a:spcAft>
                <a:spcPts val="600"/>
              </a:spcAft>
              <a:defRPr/>
            </a:pPr>
            <a:endParaRPr lang="en-US" sz="2800" dirty="0">
              <a:solidFill>
                <a:srgbClr val="000000"/>
              </a:solidFill>
            </a:endParaRPr>
          </a:p>
        </p:txBody>
      </p:sp>
      <p:cxnSp>
        <p:nvCxnSpPr>
          <p:cNvPr id="17" name="Straight Connector 16">
            <a:extLst>
              <a:ext uri="{FF2B5EF4-FFF2-40B4-BE49-F238E27FC236}">
                <a16:creationId xmlns:a16="http://schemas.microsoft.com/office/drawing/2014/main" id="{580EE278-4F02-9044-9BA4-840CBCA8F9AB}"/>
              </a:ext>
            </a:extLst>
          </p:cNvPr>
          <p:cNvCxnSpPr>
            <a:cxnSpLocks/>
          </p:cNvCxnSpPr>
          <p:nvPr/>
        </p:nvCxnSpPr>
        <p:spPr>
          <a:xfrm>
            <a:off x="8442644" y="3961847"/>
            <a:ext cx="2790492" cy="2823855"/>
          </a:xfrm>
          <a:prstGeom prst="line">
            <a:avLst/>
          </a:prstGeom>
          <a:ln w="66675">
            <a:solidFill>
              <a:srgbClr val="A5002C"/>
            </a:solidFill>
          </a:ln>
          <a:effectLst/>
        </p:spPr>
        <p:style>
          <a:lnRef idx="2">
            <a:schemeClr val="accent1"/>
          </a:lnRef>
          <a:fillRef idx="0">
            <a:schemeClr val="accent1"/>
          </a:fillRef>
          <a:effectRef idx="1">
            <a:schemeClr val="accent1"/>
          </a:effectRef>
          <a:fontRef idx="minor">
            <a:schemeClr val="tx1"/>
          </a:fontRef>
        </p:style>
      </p:cxnSp>
      <p:sp>
        <p:nvSpPr>
          <p:cNvPr id="18" name="Oval 17">
            <a:extLst>
              <a:ext uri="{FF2B5EF4-FFF2-40B4-BE49-F238E27FC236}">
                <a16:creationId xmlns:a16="http://schemas.microsoft.com/office/drawing/2014/main" id="{DC9817E3-99B1-9440-A6C6-07CCA8059DAE}"/>
              </a:ext>
            </a:extLst>
          </p:cNvPr>
          <p:cNvSpPr/>
          <p:nvPr/>
        </p:nvSpPr>
        <p:spPr>
          <a:xfrm>
            <a:off x="8310256" y="876299"/>
            <a:ext cx="2873828" cy="2820745"/>
          </a:xfrm>
          <a:prstGeom prst="ellipse">
            <a:avLst/>
          </a:prstGeom>
          <a:noFill/>
          <a:ln w="44450">
            <a:solidFill>
              <a:srgbClr val="008F0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err="1">
              <a:solidFill>
                <a:schemeClr val="tx1"/>
              </a:solidFill>
            </a:endParaRPr>
          </a:p>
        </p:txBody>
      </p:sp>
      <p:pic>
        <p:nvPicPr>
          <p:cNvPr id="19" name="Picture 18">
            <a:extLst>
              <a:ext uri="{FF2B5EF4-FFF2-40B4-BE49-F238E27FC236}">
                <a16:creationId xmlns:a16="http://schemas.microsoft.com/office/drawing/2014/main" id="{B0D6B7B0-0EEF-A843-A592-80BFD11B0A04}"/>
              </a:ext>
            </a:extLst>
          </p:cNvPr>
          <p:cNvPicPr>
            <a:picLocks noChangeAspect="1"/>
          </p:cNvPicPr>
          <p:nvPr/>
        </p:nvPicPr>
        <p:blipFill>
          <a:blip r:embed="rId5"/>
          <a:stretch>
            <a:fillRect/>
          </a:stretch>
        </p:blipFill>
        <p:spPr>
          <a:xfrm>
            <a:off x="8867800" y="1391323"/>
            <a:ext cx="2473879" cy="2383918"/>
          </a:xfrm>
          <a:prstGeom prst="rect">
            <a:avLst/>
          </a:prstGeom>
        </p:spPr>
      </p:pic>
    </p:spTree>
    <p:extLst>
      <p:ext uri="{BB962C8B-B14F-4D97-AF65-F5344CB8AC3E}">
        <p14:creationId xmlns:p14="http://schemas.microsoft.com/office/powerpoint/2010/main" val="28772503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 name="Picture 45">
            <a:extLst>
              <a:ext uri="{FF2B5EF4-FFF2-40B4-BE49-F238E27FC236}">
                <a16:creationId xmlns:a16="http://schemas.microsoft.com/office/drawing/2014/main" id="{760EF93D-A796-2141-AE9B-E0CED564A99B}"/>
              </a:ext>
            </a:extLst>
          </p:cNvPr>
          <p:cNvPicPr>
            <a:picLocks noChangeAspect="1"/>
          </p:cNvPicPr>
          <p:nvPr/>
        </p:nvPicPr>
        <p:blipFill>
          <a:blip r:embed="rId2"/>
          <a:stretch>
            <a:fillRect/>
          </a:stretch>
        </p:blipFill>
        <p:spPr>
          <a:xfrm>
            <a:off x="601884" y="4838322"/>
            <a:ext cx="10845478" cy="927100"/>
          </a:xfrm>
          <a:prstGeom prst="rect">
            <a:avLst/>
          </a:prstGeom>
        </p:spPr>
      </p:pic>
      <p:pic>
        <p:nvPicPr>
          <p:cNvPr id="31" name="Picture 30">
            <a:extLst>
              <a:ext uri="{FF2B5EF4-FFF2-40B4-BE49-F238E27FC236}">
                <a16:creationId xmlns:a16="http://schemas.microsoft.com/office/drawing/2014/main" id="{4E87FA37-06C6-D34F-9ABB-C353EAD5DB28}"/>
              </a:ext>
            </a:extLst>
          </p:cNvPr>
          <p:cNvPicPr>
            <a:picLocks noChangeAspect="1"/>
          </p:cNvPicPr>
          <p:nvPr/>
        </p:nvPicPr>
        <p:blipFill>
          <a:blip r:embed="rId2"/>
          <a:stretch>
            <a:fillRect/>
          </a:stretch>
        </p:blipFill>
        <p:spPr>
          <a:xfrm>
            <a:off x="601884" y="3413368"/>
            <a:ext cx="10845478" cy="927100"/>
          </a:xfrm>
          <a:prstGeom prst="rect">
            <a:avLst/>
          </a:prstGeom>
        </p:spPr>
      </p:pic>
      <p:sp>
        <p:nvSpPr>
          <p:cNvPr id="2" name="Title 1">
            <a:extLst>
              <a:ext uri="{FF2B5EF4-FFF2-40B4-BE49-F238E27FC236}">
                <a16:creationId xmlns:a16="http://schemas.microsoft.com/office/drawing/2014/main" id="{D2BF669F-F22B-F145-99DD-8F22F9BBA5E8}"/>
              </a:ext>
            </a:extLst>
          </p:cNvPr>
          <p:cNvSpPr>
            <a:spLocks noGrp="1"/>
          </p:cNvSpPr>
          <p:nvPr>
            <p:ph type="title"/>
          </p:nvPr>
        </p:nvSpPr>
        <p:spPr/>
        <p:txBody>
          <a:bodyPr/>
          <a:lstStyle/>
          <a:p>
            <a:r>
              <a:rPr lang="en-US" dirty="0"/>
              <a:t>Tracking AULs</a:t>
            </a:r>
          </a:p>
        </p:txBody>
      </p:sp>
      <p:sp>
        <p:nvSpPr>
          <p:cNvPr id="3" name="Text Placeholder 2">
            <a:extLst>
              <a:ext uri="{FF2B5EF4-FFF2-40B4-BE49-F238E27FC236}">
                <a16:creationId xmlns:a16="http://schemas.microsoft.com/office/drawing/2014/main" id="{E5915C54-8A87-2846-8A38-629C3FEDA181}"/>
              </a:ext>
            </a:extLst>
          </p:cNvPr>
          <p:cNvSpPr>
            <a:spLocks noGrp="1"/>
          </p:cNvSpPr>
          <p:nvPr>
            <p:ph type="body" sz="quarter" idx="16"/>
          </p:nvPr>
        </p:nvSpPr>
        <p:spPr/>
        <p:txBody>
          <a:bodyPr/>
          <a:lstStyle/>
          <a:p>
            <a:r>
              <a:rPr lang="en-US" dirty="0"/>
              <a:t>Website framework development in progress: Landing page? </a:t>
            </a:r>
          </a:p>
          <a:p>
            <a:endParaRPr lang="en-US" dirty="0"/>
          </a:p>
        </p:txBody>
      </p:sp>
      <p:sp>
        <p:nvSpPr>
          <p:cNvPr id="4" name="Text Placeholder 3">
            <a:extLst>
              <a:ext uri="{FF2B5EF4-FFF2-40B4-BE49-F238E27FC236}">
                <a16:creationId xmlns:a16="http://schemas.microsoft.com/office/drawing/2014/main" id="{BB3264A1-5452-454E-8146-BAAF4EEE13A3}"/>
              </a:ext>
            </a:extLst>
          </p:cNvPr>
          <p:cNvSpPr>
            <a:spLocks noGrp="1"/>
          </p:cNvSpPr>
          <p:nvPr>
            <p:ph type="body" sz="quarter" idx="17"/>
          </p:nvPr>
        </p:nvSpPr>
        <p:spPr/>
        <p:txBody>
          <a:bodyPr/>
          <a:lstStyle/>
          <a:p>
            <a:r>
              <a:rPr lang="en-US" dirty="0"/>
              <a:t>Tracking AULs</a:t>
            </a:r>
          </a:p>
        </p:txBody>
      </p:sp>
      <p:sp>
        <p:nvSpPr>
          <p:cNvPr id="5" name="TextBox 4">
            <a:extLst>
              <a:ext uri="{FF2B5EF4-FFF2-40B4-BE49-F238E27FC236}">
                <a16:creationId xmlns:a16="http://schemas.microsoft.com/office/drawing/2014/main" id="{E49EE261-6E57-DE4C-9751-A2612B49D7F5}"/>
              </a:ext>
            </a:extLst>
          </p:cNvPr>
          <p:cNvSpPr txBox="1"/>
          <p:nvPr/>
        </p:nvSpPr>
        <p:spPr>
          <a:xfrm>
            <a:off x="601884" y="1137725"/>
            <a:ext cx="5095511" cy="923330"/>
          </a:xfrm>
          <a:prstGeom prst="rect">
            <a:avLst/>
          </a:prstGeom>
          <a:noFill/>
        </p:spPr>
        <p:txBody>
          <a:bodyPr wrap="square" rtlCol="0">
            <a:spAutoFit/>
          </a:bodyPr>
          <a:lstStyle/>
          <a:p>
            <a:r>
              <a:rPr lang="en-US" dirty="0"/>
              <a:t>Applications: </a:t>
            </a:r>
          </a:p>
          <a:p>
            <a:endParaRPr lang="en-US" dirty="0"/>
          </a:p>
          <a:p>
            <a:r>
              <a:rPr lang="en-US" dirty="0"/>
              <a:t>GIC impacts: User requirements and metrics</a:t>
            </a:r>
          </a:p>
        </p:txBody>
      </p:sp>
      <p:pic>
        <p:nvPicPr>
          <p:cNvPr id="6" name="Picture 5">
            <a:extLst>
              <a:ext uri="{FF2B5EF4-FFF2-40B4-BE49-F238E27FC236}">
                <a16:creationId xmlns:a16="http://schemas.microsoft.com/office/drawing/2014/main" id="{65315A76-E16F-B84E-8827-C1A79B5ADC85}"/>
              </a:ext>
            </a:extLst>
          </p:cNvPr>
          <p:cNvPicPr>
            <a:picLocks noChangeAspect="1"/>
          </p:cNvPicPr>
          <p:nvPr/>
        </p:nvPicPr>
        <p:blipFill>
          <a:blip r:embed="rId2"/>
          <a:stretch>
            <a:fillRect/>
          </a:stretch>
        </p:blipFill>
        <p:spPr>
          <a:xfrm>
            <a:off x="601884" y="1920545"/>
            <a:ext cx="10845478" cy="927100"/>
          </a:xfrm>
          <a:prstGeom prst="rect">
            <a:avLst/>
          </a:prstGeom>
        </p:spPr>
      </p:pic>
      <p:sp>
        <p:nvSpPr>
          <p:cNvPr id="7" name="TextBox 6">
            <a:extLst>
              <a:ext uri="{FF2B5EF4-FFF2-40B4-BE49-F238E27FC236}">
                <a16:creationId xmlns:a16="http://schemas.microsoft.com/office/drawing/2014/main" id="{643C7C80-63CB-0243-9C8F-873BF5865F5E}"/>
              </a:ext>
            </a:extLst>
          </p:cNvPr>
          <p:cNvSpPr txBox="1"/>
          <p:nvPr/>
        </p:nvSpPr>
        <p:spPr>
          <a:xfrm>
            <a:off x="601884" y="2199190"/>
            <a:ext cx="370389" cy="369332"/>
          </a:xfrm>
          <a:prstGeom prst="rect">
            <a:avLst/>
          </a:prstGeom>
          <a:noFill/>
        </p:spPr>
        <p:txBody>
          <a:bodyPr wrap="square" rtlCol="0">
            <a:spAutoFit/>
          </a:bodyPr>
          <a:lstStyle/>
          <a:p>
            <a:r>
              <a:rPr lang="en-US" dirty="0">
                <a:solidFill>
                  <a:schemeClr val="bg1"/>
                </a:solidFill>
              </a:rPr>
              <a:t>1</a:t>
            </a:r>
          </a:p>
        </p:txBody>
      </p:sp>
      <p:sp>
        <p:nvSpPr>
          <p:cNvPr id="8" name="TextBox 7">
            <a:extLst>
              <a:ext uri="{FF2B5EF4-FFF2-40B4-BE49-F238E27FC236}">
                <a16:creationId xmlns:a16="http://schemas.microsoft.com/office/drawing/2014/main" id="{A32503BA-4264-1A47-BD9C-E62FF74ABF32}"/>
              </a:ext>
            </a:extLst>
          </p:cNvPr>
          <p:cNvSpPr txBox="1"/>
          <p:nvPr/>
        </p:nvSpPr>
        <p:spPr>
          <a:xfrm>
            <a:off x="9733106" y="2209417"/>
            <a:ext cx="370389" cy="369332"/>
          </a:xfrm>
          <a:prstGeom prst="rect">
            <a:avLst/>
          </a:prstGeom>
          <a:noFill/>
        </p:spPr>
        <p:txBody>
          <a:bodyPr wrap="square" rtlCol="0">
            <a:spAutoFit/>
          </a:bodyPr>
          <a:lstStyle/>
          <a:p>
            <a:r>
              <a:rPr lang="en-US" dirty="0"/>
              <a:t>9</a:t>
            </a:r>
          </a:p>
        </p:txBody>
      </p:sp>
      <p:sp>
        <p:nvSpPr>
          <p:cNvPr id="9" name="TextBox 8">
            <a:extLst>
              <a:ext uri="{FF2B5EF4-FFF2-40B4-BE49-F238E27FC236}">
                <a16:creationId xmlns:a16="http://schemas.microsoft.com/office/drawing/2014/main" id="{18983540-E3FB-2F4C-9C48-ABF490AD852B}"/>
              </a:ext>
            </a:extLst>
          </p:cNvPr>
          <p:cNvSpPr txBox="1"/>
          <p:nvPr/>
        </p:nvSpPr>
        <p:spPr>
          <a:xfrm>
            <a:off x="5288666" y="2200061"/>
            <a:ext cx="327949" cy="368461"/>
          </a:xfrm>
          <a:prstGeom prst="rect">
            <a:avLst/>
          </a:prstGeom>
          <a:noFill/>
        </p:spPr>
        <p:txBody>
          <a:bodyPr wrap="square" rtlCol="0">
            <a:spAutoFit/>
          </a:bodyPr>
          <a:lstStyle/>
          <a:p>
            <a:r>
              <a:rPr lang="en-US" dirty="0">
                <a:solidFill>
                  <a:schemeClr val="bg1"/>
                </a:solidFill>
              </a:rPr>
              <a:t>5</a:t>
            </a:r>
          </a:p>
        </p:txBody>
      </p:sp>
      <p:sp>
        <p:nvSpPr>
          <p:cNvPr id="10" name="TextBox 9">
            <a:extLst>
              <a:ext uri="{FF2B5EF4-FFF2-40B4-BE49-F238E27FC236}">
                <a16:creationId xmlns:a16="http://schemas.microsoft.com/office/drawing/2014/main" id="{4C5CD3D4-B3B9-DB4C-84F6-621139763B7C}"/>
              </a:ext>
            </a:extLst>
          </p:cNvPr>
          <p:cNvSpPr txBox="1"/>
          <p:nvPr/>
        </p:nvSpPr>
        <p:spPr>
          <a:xfrm>
            <a:off x="2966495" y="2199190"/>
            <a:ext cx="327949" cy="368461"/>
          </a:xfrm>
          <a:prstGeom prst="rect">
            <a:avLst/>
          </a:prstGeom>
          <a:noFill/>
        </p:spPr>
        <p:txBody>
          <a:bodyPr wrap="square" rtlCol="0">
            <a:spAutoFit/>
          </a:bodyPr>
          <a:lstStyle/>
          <a:p>
            <a:r>
              <a:rPr lang="en-US" dirty="0">
                <a:solidFill>
                  <a:schemeClr val="bg1"/>
                </a:solidFill>
              </a:rPr>
              <a:t>3</a:t>
            </a:r>
          </a:p>
        </p:txBody>
      </p:sp>
      <p:sp>
        <p:nvSpPr>
          <p:cNvPr id="11" name="TextBox 10">
            <a:extLst>
              <a:ext uri="{FF2B5EF4-FFF2-40B4-BE49-F238E27FC236}">
                <a16:creationId xmlns:a16="http://schemas.microsoft.com/office/drawing/2014/main" id="{3E85F514-57C2-7043-BBC9-80BB15D71E33}"/>
              </a:ext>
            </a:extLst>
          </p:cNvPr>
          <p:cNvSpPr txBox="1"/>
          <p:nvPr/>
        </p:nvSpPr>
        <p:spPr>
          <a:xfrm>
            <a:off x="4127580" y="2199190"/>
            <a:ext cx="327949" cy="368461"/>
          </a:xfrm>
          <a:prstGeom prst="rect">
            <a:avLst/>
          </a:prstGeom>
          <a:noFill/>
        </p:spPr>
        <p:txBody>
          <a:bodyPr wrap="square" rtlCol="0">
            <a:spAutoFit/>
          </a:bodyPr>
          <a:lstStyle/>
          <a:p>
            <a:r>
              <a:rPr lang="en-US" dirty="0">
                <a:solidFill>
                  <a:schemeClr val="bg1"/>
                </a:solidFill>
              </a:rPr>
              <a:t>4</a:t>
            </a:r>
          </a:p>
        </p:txBody>
      </p:sp>
      <p:sp>
        <p:nvSpPr>
          <p:cNvPr id="12" name="TextBox 11">
            <a:extLst>
              <a:ext uri="{FF2B5EF4-FFF2-40B4-BE49-F238E27FC236}">
                <a16:creationId xmlns:a16="http://schemas.microsoft.com/office/drawing/2014/main" id="{4F46E512-7EC2-D943-A035-38B963C960C6}"/>
              </a:ext>
            </a:extLst>
          </p:cNvPr>
          <p:cNvSpPr txBox="1"/>
          <p:nvPr/>
        </p:nvSpPr>
        <p:spPr>
          <a:xfrm>
            <a:off x="1805409" y="2199190"/>
            <a:ext cx="327949" cy="368461"/>
          </a:xfrm>
          <a:prstGeom prst="rect">
            <a:avLst/>
          </a:prstGeom>
          <a:noFill/>
        </p:spPr>
        <p:txBody>
          <a:bodyPr wrap="square" rtlCol="0">
            <a:spAutoFit/>
          </a:bodyPr>
          <a:lstStyle/>
          <a:p>
            <a:r>
              <a:rPr lang="en-US" dirty="0">
                <a:solidFill>
                  <a:schemeClr val="bg1"/>
                </a:solidFill>
              </a:rPr>
              <a:t>2</a:t>
            </a:r>
          </a:p>
        </p:txBody>
      </p:sp>
      <p:sp>
        <p:nvSpPr>
          <p:cNvPr id="13" name="TextBox 12">
            <a:extLst>
              <a:ext uri="{FF2B5EF4-FFF2-40B4-BE49-F238E27FC236}">
                <a16:creationId xmlns:a16="http://schemas.microsoft.com/office/drawing/2014/main" id="{D38CAF0F-1E44-8243-BCBE-6658BD7F6C1F}"/>
              </a:ext>
            </a:extLst>
          </p:cNvPr>
          <p:cNvSpPr txBox="1"/>
          <p:nvPr/>
        </p:nvSpPr>
        <p:spPr>
          <a:xfrm>
            <a:off x="7530056" y="2198160"/>
            <a:ext cx="370389" cy="369332"/>
          </a:xfrm>
          <a:prstGeom prst="rect">
            <a:avLst/>
          </a:prstGeom>
          <a:noFill/>
        </p:spPr>
        <p:txBody>
          <a:bodyPr wrap="square" rtlCol="0">
            <a:spAutoFit/>
          </a:bodyPr>
          <a:lstStyle/>
          <a:p>
            <a:r>
              <a:rPr lang="en-US" dirty="0"/>
              <a:t>7</a:t>
            </a:r>
          </a:p>
        </p:txBody>
      </p:sp>
      <p:sp>
        <p:nvSpPr>
          <p:cNvPr id="14" name="TextBox 13">
            <a:extLst>
              <a:ext uri="{FF2B5EF4-FFF2-40B4-BE49-F238E27FC236}">
                <a16:creationId xmlns:a16="http://schemas.microsoft.com/office/drawing/2014/main" id="{2F4542E1-59B1-1D42-9F61-87811144C3AF}"/>
              </a:ext>
            </a:extLst>
          </p:cNvPr>
          <p:cNvSpPr txBox="1"/>
          <p:nvPr/>
        </p:nvSpPr>
        <p:spPr>
          <a:xfrm>
            <a:off x="6428531" y="2198160"/>
            <a:ext cx="370389" cy="369332"/>
          </a:xfrm>
          <a:prstGeom prst="rect">
            <a:avLst/>
          </a:prstGeom>
          <a:noFill/>
        </p:spPr>
        <p:txBody>
          <a:bodyPr wrap="square" rtlCol="0">
            <a:spAutoFit/>
          </a:bodyPr>
          <a:lstStyle/>
          <a:p>
            <a:r>
              <a:rPr lang="en-US" dirty="0"/>
              <a:t>6</a:t>
            </a:r>
          </a:p>
        </p:txBody>
      </p:sp>
      <p:sp>
        <p:nvSpPr>
          <p:cNvPr id="15" name="TextBox 14">
            <a:extLst>
              <a:ext uri="{FF2B5EF4-FFF2-40B4-BE49-F238E27FC236}">
                <a16:creationId xmlns:a16="http://schemas.microsoft.com/office/drawing/2014/main" id="{BCAF1E14-DA5C-6247-9C13-97C2BB725E31}"/>
              </a:ext>
            </a:extLst>
          </p:cNvPr>
          <p:cNvSpPr txBox="1"/>
          <p:nvPr/>
        </p:nvSpPr>
        <p:spPr>
          <a:xfrm>
            <a:off x="8631581" y="2198001"/>
            <a:ext cx="370389" cy="369332"/>
          </a:xfrm>
          <a:prstGeom prst="rect">
            <a:avLst/>
          </a:prstGeom>
          <a:noFill/>
        </p:spPr>
        <p:txBody>
          <a:bodyPr wrap="square" rtlCol="0">
            <a:spAutoFit/>
          </a:bodyPr>
          <a:lstStyle/>
          <a:p>
            <a:r>
              <a:rPr lang="en-US" dirty="0"/>
              <a:t>8</a:t>
            </a:r>
          </a:p>
        </p:txBody>
      </p:sp>
      <p:sp>
        <p:nvSpPr>
          <p:cNvPr id="16" name="TextBox 15">
            <a:extLst>
              <a:ext uri="{FF2B5EF4-FFF2-40B4-BE49-F238E27FC236}">
                <a16:creationId xmlns:a16="http://schemas.microsoft.com/office/drawing/2014/main" id="{08124783-C739-5D4C-B492-98F1A47C816C}"/>
              </a:ext>
            </a:extLst>
          </p:cNvPr>
          <p:cNvSpPr txBox="1"/>
          <p:nvPr/>
        </p:nvSpPr>
        <p:spPr>
          <a:xfrm>
            <a:off x="3822779" y="2578749"/>
            <a:ext cx="937549" cy="307777"/>
          </a:xfrm>
          <a:prstGeom prst="rect">
            <a:avLst/>
          </a:prstGeom>
          <a:noFill/>
        </p:spPr>
        <p:txBody>
          <a:bodyPr wrap="square" rtlCol="0">
            <a:spAutoFit/>
          </a:bodyPr>
          <a:lstStyle/>
          <a:p>
            <a:r>
              <a:rPr lang="en-US" sz="1400" dirty="0"/>
              <a:t>Project 1</a:t>
            </a:r>
          </a:p>
        </p:txBody>
      </p:sp>
      <p:sp>
        <p:nvSpPr>
          <p:cNvPr id="17" name="TextBox 16">
            <a:extLst>
              <a:ext uri="{FF2B5EF4-FFF2-40B4-BE49-F238E27FC236}">
                <a16:creationId xmlns:a16="http://schemas.microsoft.com/office/drawing/2014/main" id="{DA617479-415C-3E40-A82C-C5444223C893}"/>
              </a:ext>
            </a:extLst>
          </p:cNvPr>
          <p:cNvSpPr txBox="1"/>
          <p:nvPr/>
        </p:nvSpPr>
        <p:spPr>
          <a:xfrm>
            <a:off x="4918878" y="2778470"/>
            <a:ext cx="937549" cy="307777"/>
          </a:xfrm>
          <a:prstGeom prst="rect">
            <a:avLst/>
          </a:prstGeom>
          <a:noFill/>
        </p:spPr>
        <p:txBody>
          <a:bodyPr wrap="square" rtlCol="0">
            <a:spAutoFit/>
          </a:bodyPr>
          <a:lstStyle/>
          <a:p>
            <a:r>
              <a:rPr lang="en-US" sz="1400" dirty="0"/>
              <a:t>Project 2</a:t>
            </a:r>
          </a:p>
        </p:txBody>
      </p:sp>
      <p:sp>
        <p:nvSpPr>
          <p:cNvPr id="18" name="TextBox 17">
            <a:extLst>
              <a:ext uri="{FF2B5EF4-FFF2-40B4-BE49-F238E27FC236}">
                <a16:creationId xmlns:a16="http://schemas.microsoft.com/office/drawing/2014/main" id="{0183F736-EDFC-ED48-B629-AE650CB15E0E}"/>
              </a:ext>
            </a:extLst>
          </p:cNvPr>
          <p:cNvSpPr txBox="1"/>
          <p:nvPr/>
        </p:nvSpPr>
        <p:spPr>
          <a:xfrm>
            <a:off x="2680864" y="2915944"/>
            <a:ext cx="937549" cy="307777"/>
          </a:xfrm>
          <a:prstGeom prst="rect">
            <a:avLst/>
          </a:prstGeom>
          <a:noFill/>
        </p:spPr>
        <p:txBody>
          <a:bodyPr wrap="square" rtlCol="0">
            <a:spAutoFit/>
          </a:bodyPr>
          <a:lstStyle/>
          <a:p>
            <a:r>
              <a:rPr lang="en-US" sz="1400" dirty="0"/>
              <a:t>Project 3</a:t>
            </a:r>
          </a:p>
        </p:txBody>
      </p:sp>
      <p:sp>
        <p:nvSpPr>
          <p:cNvPr id="19" name="TextBox 18">
            <a:extLst>
              <a:ext uri="{FF2B5EF4-FFF2-40B4-BE49-F238E27FC236}">
                <a16:creationId xmlns:a16="http://schemas.microsoft.com/office/drawing/2014/main" id="{F018BF95-B71E-024A-AC2E-9345A119F6B0}"/>
              </a:ext>
            </a:extLst>
          </p:cNvPr>
          <p:cNvSpPr txBox="1"/>
          <p:nvPr/>
        </p:nvSpPr>
        <p:spPr>
          <a:xfrm>
            <a:off x="601884" y="3698418"/>
            <a:ext cx="370389" cy="369332"/>
          </a:xfrm>
          <a:prstGeom prst="rect">
            <a:avLst/>
          </a:prstGeom>
          <a:noFill/>
        </p:spPr>
        <p:txBody>
          <a:bodyPr wrap="square" rtlCol="0">
            <a:spAutoFit/>
          </a:bodyPr>
          <a:lstStyle/>
          <a:p>
            <a:r>
              <a:rPr lang="en-US" dirty="0">
                <a:solidFill>
                  <a:schemeClr val="bg1"/>
                </a:solidFill>
              </a:rPr>
              <a:t>1</a:t>
            </a:r>
          </a:p>
        </p:txBody>
      </p:sp>
      <p:sp>
        <p:nvSpPr>
          <p:cNvPr id="20" name="TextBox 19">
            <a:extLst>
              <a:ext uri="{FF2B5EF4-FFF2-40B4-BE49-F238E27FC236}">
                <a16:creationId xmlns:a16="http://schemas.microsoft.com/office/drawing/2014/main" id="{5609577D-95A4-3B49-9F63-1AA45F956A05}"/>
              </a:ext>
            </a:extLst>
          </p:cNvPr>
          <p:cNvSpPr txBox="1"/>
          <p:nvPr/>
        </p:nvSpPr>
        <p:spPr>
          <a:xfrm>
            <a:off x="9733106" y="3708645"/>
            <a:ext cx="370389" cy="369332"/>
          </a:xfrm>
          <a:prstGeom prst="rect">
            <a:avLst/>
          </a:prstGeom>
          <a:noFill/>
        </p:spPr>
        <p:txBody>
          <a:bodyPr wrap="square" rtlCol="0">
            <a:spAutoFit/>
          </a:bodyPr>
          <a:lstStyle/>
          <a:p>
            <a:r>
              <a:rPr lang="en-US" dirty="0"/>
              <a:t>9</a:t>
            </a:r>
          </a:p>
        </p:txBody>
      </p:sp>
      <p:sp>
        <p:nvSpPr>
          <p:cNvPr id="21" name="TextBox 20">
            <a:extLst>
              <a:ext uri="{FF2B5EF4-FFF2-40B4-BE49-F238E27FC236}">
                <a16:creationId xmlns:a16="http://schemas.microsoft.com/office/drawing/2014/main" id="{22F93A34-6208-8849-96D2-B20A02A57B2A}"/>
              </a:ext>
            </a:extLst>
          </p:cNvPr>
          <p:cNvSpPr txBox="1"/>
          <p:nvPr/>
        </p:nvSpPr>
        <p:spPr>
          <a:xfrm>
            <a:off x="5288666" y="3699289"/>
            <a:ext cx="327949" cy="368461"/>
          </a:xfrm>
          <a:prstGeom prst="rect">
            <a:avLst/>
          </a:prstGeom>
          <a:noFill/>
        </p:spPr>
        <p:txBody>
          <a:bodyPr wrap="square" rtlCol="0">
            <a:spAutoFit/>
          </a:bodyPr>
          <a:lstStyle/>
          <a:p>
            <a:r>
              <a:rPr lang="en-US" dirty="0">
                <a:solidFill>
                  <a:schemeClr val="bg1"/>
                </a:solidFill>
              </a:rPr>
              <a:t>5</a:t>
            </a:r>
          </a:p>
        </p:txBody>
      </p:sp>
      <p:sp>
        <p:nvSpPr>
          <p:cNvPr id="22" name="TextBox 21">
            <a:extLst>
              <a:ext uri="{FF2B5EF4-FFF2-40B4-BE49-F238E27FC236}">
                <a16:creationId xmlns:a16="http://schemas.microsoft.com/office/drawing/2014/main" id="{395ADD33-19F1-2144-8372-87375A03C3C1}"/>
              </a:ext>
            </a:extLst>
          </p:cNvPr>
          <p:cNvSpPr txBox="1"/>
          <p:nvPr/>
        </p:nvSpPr>
        <p:spPr>
          <a:xfrm>
            <a:off x="2966495" y="3698418"/>
            <a:ext cx="327949" cy="368461"/>
          </a:xfrm>
          <a:prstGeom prst="rect">
            <a:avLst/>
          </a:prstGeom>
          <a:noFill/>
        </p:spPr>
        <p:txBody>
          <a:bodyPr wrap="square" rtlCol="0">
            <a:spAutoFit/>
          </a:bodyPr>
          <a:lstStyle/>
          <a:p>
            <a:r>
              <a:rPr lang="en-US" dirty="0">
                <a:solidFill>
                  <a:schemeClr val="bg1"/>
                </a:solidFill>
              </a:rPr>
              <a:t>3</a:t>
            </a:r>
          </a:p>
        </p:txBody>
      </p:sp>
      <p:sp>
        <p:nvSpPr>
          <p:cNvPr id="23" name="TextBox 22">
            <a:extLst>
              <a:ext uri="{FF2B5EF4-FFF2-40B4-BE49-F238E27FC236}">
                <a16:creationId xmlns:a16="http://schemas.microsoft.com/office/drawing/2014/main" id="{5ECB9B61-4901-B742-98D7-A221D56F0CE1}"/>
              </a:ext>
            </a:extLst>
          </p:cNvPr>
          <p:cNvSpPr txBox="1"/>
          <p:nvPr/>
        </p:nvSpPr>
        <p:spPr>
          <a:xfrm>
            <a:off x="4127580" y="3698418"/>
            <a:ext cx="327949" cy="368461"/>
          </a:xfrm>
          <a:prstGeom prst="rect">
            <a:avLst/>
          </a:prstGeom>
          <a:noFill/>
        </p:spPr>
        <p:txBody>
          <a:bodyPr wrap="square" rtlCol="0">
            <a:spAutoFit/>
          </a:bodyPr>
          <a:lstStyle/>
          <a:p>
            <a:r>
              <a:rPr lang="en-US" dirty="0">
                <a:solidFill>
                  <a:schemeClr val="bg1"/>
                </a:solidFill>
              </a:rPr>
              <a:t>4</a:t>
            </a:r>
          </a:p>
        </p:txBody>
      </p:sp>
      <p:sp>
        <p:nvSpPr>
          <p:cNvPr id="24" name="TextBox 23">
            <a:extLst>
              <a:ext uri="{FF2B5EF4-FFF2-40B4-BE49-F238E27FC236}">
                <a16:creationId xmlns:a16="http://schemas.microsoft.com/office/drawing/2014/main" id="{D89EDD7D-8F9B-5543-ABC3-902C0C68829B}"/>
              </a:ext>
            </a:extLst>
          </p:cNvPr>
          <p:cNvSpPr txBox="1"/>
          <p:nvPr/>
        </p:nvSpPr>
        <p:spPr>
          <a:xfrm>
            <a:off x="1805409" y="3698418"/>
            <a:ext cx="327949" cy="368461"/>
          </a:xfrm>
          <a:prstGeom prst="rect">
            <a:avLst/>
          </a:prstGeom>
          <a:noFill/>
        </p:spPr>
        <p:txBody>
          <a:bodyPr wrap="square" rtlCol="0">
            <a:spAutoFit/>
          </a:bodyPr>
          <a:lstStyle/>
          <a:p>
            <a:r>
              <a:rPr lang="en-US" dirty="0">
                <a:solidFill>
                  <a:schemeClr val="bg1"/>
                </a:solidFill>
              </a:rPr>
              <a:t>2</a:t>
            </a:r>
          </a:p>
        </p:txBody>
      </p:sp>
      <p:sp>
        <p:nvSpPr>
          <p:cNvPr id="25" name="TextBox 24">
            <a:extLst>
              <a:ext uri="{FF2B5EF4-FFF2-40B4-BE49-F238E27FC236}">
                <a16:creationId xmlns:a16="http://schemas.microsoft.com/office/drawing/2014/main" id="{A26A974A-D8DA-A042-A720-B78EF696BED3}"/>
              </a:ext>
            </a:extLst>
          </p:cNvPr>
          <p:cNvSpPr txBox="1"/>
          <p:nvPr/>
        </p:nvSpPr>
        <p:spPr>
          <a:xfrm>
            <a:off x="7530056" y="3697388"/>
            <a:ext cx="370389" cy="369332"/>
          </a:xfrm>
          <a:prstGeom prst="rect">
            <a:avLst/>
          </a:prstGeom>
          <a:noFill/>
        </p:spPr>
        <p:txBody>
          <a:bodyPr wrap="square" rtlCol="0">
            <a:spAutoFit/>
          </a:bodyPr>
          <a:lstStyle/>
          <a:p>
            <a:r>
              <a:rPr lang="en-US" dirty="0"/>
              <a:t>7</a:t>
            </a:r>
          </a:p>
        </p:txBody>
      </p:sp>
      <p:sp>
        <p:nvSpPr>
          <p:cNvPr id="26" name="TextBox 25">
            <a:extLst>
              <a:ext uri="{FF2B5EF4-FFF2-40B4-BE49-F238E27FC236}">
                <a16:creationId xmlns:a16="http://schemas.microsoft.com/office/drawing/2014/main" id="{1922AC1F-DCD0-7F4E-8C56-7F3F6EDA9822}"/>
              </a:ext>
            </a:extLst>
          </p:cNvPr>
          <p:cNvSpPr txBox="1"/>
          <p:nvPr/>
        </p:nvSpPr>
        <p:spPr>
          <a:xfrm>
            <a:off x="6428531" y="3697388"/>
            <a:ext cx="370389" cy="369332"/>
          </a:xfrm>
          <a:prstGeom prst="rect">
            <a:avLst/>
          </a:prstGeom>
          <a:noFill/>
        </p:spPr>
        <p:txBody>
          <a:bodyPr wrap="square" rtlCol="0">
            <a:spAutoFit/>
          </a:bodyPr>
          <a:lstStyle/>
          <a:p>
            <a:r>
              <a:rPr lang="en-US" dirty="0"/>
              <a:t>6</a:t>
            </a:r>
          </a:p>
        </p:txBody>
      </p:sp>
      <p:sp>
        <p:nvSpPr>
          <p:cNvPr id="27" name="TextBox 26">
            <a:extLst>
              <a:ext uri="{FF2B5EF4-FFF2-40B4-BE49-F238E27FC236}">
                <a16:creationId xmlns:a16="http://schemas.microsoft.com/office/drawing/2014/main" id="{BE5CDA93-7B5A-D048-A102-0E17EA59E5EC}"/>
              </a:ext>
            </a:extLst>
          </p:cNvPr>
          <p:cNvSpPr txBox="1"/>
          <p:nvPr/>
        </p:nvSpPr>
        <p:spPr>
          <a:xfrm>
            <a:off x="8631581" y="3697229"/>
            <a:ext cx="370389" cy="369332"/>
          </a:xfrm>
          <a:prstGeom prst="rect">
            <a:avLst/>
          </a:prstGeom>
          <a:noFill/>
        </p:spPr>
        <p:txBody>
          <a:bodyPr wrap="square" rtlCol="0">
            <a:spAutoFit/>
          </a:bodyPr>
          <a:lstStyle/>
          <a:p>
            <a:r>
              <a:rPr lang="en-US" dirty="0"/>
              <a:t>8</a:t>
            </a:r>
          </a:p>
        </p:txBody>
      </p:sp>
      <p:sp>
        <p:nvSpPr>
          <p:cNvPr id="28" name="TextBox 27">
            <a:extLst>
              <a:ext uri="{FF2B5EF4-FFF2-40B4-BE49-F238E27FC236}">
                <a16:creationId xmlns:a16="http://schemas.microsoft.com/office/drawing/2014/main" id="{9C6C0CA0-D2F6-2945-9D68-158D4FF382F9}"/>
              </a:ext>
            </a:extLst>
          </p:cNvPr>
          <p:cNvSpPr txBox="1"/>
          <p:nvPr/>
        </p:nvSpPr>
        <p:spPr>
          <a:xfrm>
            <a:off x="9443012" y="4007558"/>
            <a:ext cx="937549" cy="307777"/>
          </a:xfrm>
          <a:prstGeom prst="rect">
            <a:avLst/>
          </a:prstGeom>
          <a:noFill/>
        </p:spPr>
        <p:txBody>
          <a:bodyPr wrap="square" rtlCol="0">
            <a:spAutoFit/>
          </a:bodyPr>
          <a:lstStyle/>
          <a:p>
            <a:r>
              <a:rPr lang="en-US" sz="1400" dirty="0"/>
              <a:t>Project 1</a:t>
            </a:r>
          </a:p>
        </p:txBody>
      </p:sp>
      <p:sp>
        <p:nvSpPr>
          <p:cNvPr id="29" name="TextBox 28">
            <a:extLst>
              <a:ext uri="{FF2B5EF4-FFF2-40B4-BE49-F238E27FC236}">
                <a16:creationId xmlns:a16="http://schemas.microsoft.com/office/drawing/2014/main" id="{A54AB7D9-68F4-A545-B7A1-5540981A9D43}"/>
              </a:ext>
            </a:extLst>
          </p:cNvPr>
          <p:cNvSpPr txBox="1"/>
          <p:nvPr/>
        </p:nvSpPr>
        <p:spPr>
          <a:xfrm>
            <a:off x="6123490" y="4196851"/>
            <a:ext cx="937549" cy="307777"/>
          </a:xfrm>
          <a:prstGeom prst="rect">
            <a:avLst/>
          </a:prstGeom>
          <a:noFill/>
        </p:spPr>
        <p:txBody>
          <a:bodyPr wrap="square" rtlCol="0">
            <a:spAutoFit/>
          </a:bodyPr>
          <a:lstStyle/>
          <a:p>
            <a:r>
              <a:rPr lang="en-US" sz="1400" dirty="0"/>
              <a:t>Project 2</a:t>
            </a:r>
          </a:p>
        </p:txBody>
      </p:sp>
      <p:sp>
        <p:nvSpPr>
          <p:cNvPr id="30" name="TextBox 29">
            <a:extLst>
              <a:ext uri="{FF2B5EF4-FFF2-40B4-BE49-F238E27FC236}">
                <a16:creationId xmlns:a16="http://schemas.microsoft.com/office/drawing/2014/main" id="{E7CDF4B3-5860-F141-998F-03178AC2BCBA}"/>
              </a:ext>
            </a:extLst>
          </p:cNvPr>
          <p:cNvSpPr txBox="1"/>
          <p:nvPr/>
        </p:nvSpPr>
        <p:spPr>
          <a:xfrm>
            <a:off x="3822779" y="4290201"/>
            <a:ext cx="937549" cy="307777"/>
          </a:xfrm>
          <a:prstGeom prst="rect">
            <a:avLst/>
          </a:prstGeom>
          <a:noFill/>
        </p:spPr>
        <p:txBody>
          <a:bodyPr wrap="square" rtlCol="0">
            <a:spAutoFit/>
          </a:bodyPr>
          <a:lstStyle/>
          <a:p>
            <a:r>
              <a:rPr lang="en-US" sz="1400" dirty="0"/>
              <a:t>Project 3</a:t>
            </a:r>
          </a:p>
        </p:txBody>
      </p:sp>
      <p:sp>
        <p:nvSpPr>
          <p:cNvPr id="32" name="TextBox 31">
            <a:extLst>
              <a:ext uri="{FF2B5EF4-FFF2-40B4-BE49-F238E27FC236}">
                <a16:creationId xmlns:a16="http://schemas.microsoft.com/office/drawing/2014/main" id="{9DAFEE8F-EDAB-FB4F-8D9D-77D3FCF5B4D0}"/>
              </a:ext>
            </a:extLst>
          </p:cNvPr>
          <p:cNvSpPr txBox="1"/>
          <p:nvPr/>
        </p:nvSpPr>
        <p:spPr>
          <a:xfrm>
            <a:off x="601884" y="3051188"/>
            <a:ext cx="5683169" cy="646331"/>
          </a:xfrm>
          <a:prstGeom prst="rect">
            <a:avLst/>
          </a:prstGeom>
          <a:noFill/>
        </p:spPr>
        <p:txBody>
          <a:bodyPr wrap="square" rtlCol="0">
            <a:spAutoFit/>
          </a:bodyPr>
          <a:lstStyle/>
          <a:p>
            <a:endParaRPr lang="en-US" dirty="0"/>
          </a:p>
          <a:p>
            <a:r>
              <a:rPr lang="en-US" dirty="0"/>
              <a:t>Sudden event upsets : User requirements and metrics</a:t>
            </a:r>
          </a:p>
        </p:txBody>
      </p:sp>
      <p:sp>
        <p:nvSpPr>
          <p:cNvPr id="33" name="TextBox 32">
            <a:extLst>
              <a:ext uri="{FF2B5EF4-FFF2-40B4-BE49-F238E27FC236}">
                <a16:creationId xmlns:a16="http://schemas.microsoft.com/office/drawing/2014/main" id="{68A97E5F-8EFF-7F4D-BE50-EEDBBF49A8C5}"/>
              </a:ext>
            </a:extLst>
          </p:cNvPr>
          <p:cNvSpPr txBox="1"/>
          <p:nvPr/>
        </p:nvSpPr>
        <p:spPr>
          <a:xfrm>
            <a:off x="440321" y="5123835"/>
            <a:ext cx="370389" cy="369332"/>
          </a:xfrm>
          <a:prstGeom prst="rect">
            <a:avLst/>
          </a:prstGeom>
          <a:noFill/>
        </p:spPr>
        <p:txBody>
          <a:bodyPr wrap="square" rtlCol="0">
            <a:spAutoFit/>
          </a:bodyPr>
          <a:lstStyle/>
          <a:p>
            <a:r>
              <a:rPr lang="en-US" dirty="0">
                <a:solidFill>
                  <a:schemeClr val="bg1"/>
                </a:solidFill>
              </a:rPr>
              <a:t>1</a:t>
            </a:r>
          </a:p>
        </p:txBody>
      </p:sp>
      <p:sp>
        <p:nvSpPr>
          <p:cNvPr id="34" name="TextBox 33">
            <a:extLst>
              <a:ext uri="{FF2B5EF4-FFF2-40B4-BE49-F238E27FC236}">
                <a16:creationId xmlns:a16="http://schemas.microsoft.com/office/drawing/2014/main" id="{FDD9D34D-E22D-0E4F-8FAA-E99C94F1E155}"/>
              </a:ext>
            </a:extLst>
          </p:cNvPr>
          <p:cNvSpPr txBox="1"/>
          <p:nvPr/>
        </p:nvSpPr>
        <p:spPr>
          <a:xfrm>
            <a:off x="9571543" y="5134062"/>
            <a:ext cx="370389" cy="369332"/>
          </a:xfrm>
          <a:prstGeom prst="rect">
            <a:avLst/>
          </a:prstGeom>
          <a:noFill/>
        </p:spPr>
        <p:txBody>
          <a:bodyPr wrap="square" rtlCol="0">
            <a:spAutoFit/>
          </a:bodyPr>
          <a:lstStyle/>
          <a:p>
            <a:r>
              <a:rPr lang="en-US" dirty="0"/>
              <a:t>9</a:t>
            </a:r>
          </a:p>
        </p:txBody>
      </p:sp>
      <p:sp>
        <p:nvSpPr>
          <p:cNvPr id="35" name="TextBox 34">
            <a:extLst>
              <a:ext uri="{FF2B5EF4-FFF2-40B4-BE49-F238E27FC236}">
                <a16:creationId xmlns:a16="http://schemas.microsoft.com/office/drawing/2014/main" id="{D44F76AE-BA6F-B445-9C25-E47EB4288257}"/>
              </a:ext>
            </a:extLst>
          </p:cNvPr>
          <p:cNvSpPr txBox="1"/>
          <p:nvPr/>
        </p:nvSpPr>
        <p:spPr>
          <a:xfrm>
            <a:off x="5127103" y="5124706"/>
            <a:ext cx="327949" cy="368461"/>
          </a:xfrm>
          <a:prstGeom prst="rect">
            <a:avLst/>
          </a:prstGeom>
          <a:noFill/>
        </p:spPr>
        <p:txBody>
          <a:bodyPr wrap="square" rtlCol="0">
            <a:spAutoFit/>
          </a:bodyPr>
          <a:lstStyle/>
          <a:p>
            <a:r>
              <a:rPr lang="en-US" dirty="0">
                <a:solidFill>
                  <a:schemeClr val="bg1"/>
                </a:solidFill>
              </a:rPr>
              <a:t>5</a:t>
            </a:r>
          </a:p>
        </p:txBody>
      </p:sp>
      <p:sp>
        <p:nvSpPr>
          <p:cNvPr id="36" name="TextBox 35">
            <a:extLst>
              <a:ext uri="{FF2B5EF4-FFF2-40B4-BE49-F238E27FC236}">
                <a16:creationId xmlns:a16="http://schemas.microsoft.com/office/drawing/2014/main" id="{303DD19C-8FDF-AA41-9629-361407807B73}"/>
              </a:ext>
            </a:extLst>
          </p:cNvPr>
          <p:cNvSpPr txBox="1"/>
          <p:nvPr/>
        </p:nvSpPr>
        <p:spPr>
          <a:xfrm>
            <a:off x="2804932" y="5123835"/>
            <a:ext cx="327949" cy="368461"/>
          </a:xfrm>
          <a:prstGeom prst="rect">
            <a:avLst/>
          </a:prstGeom>
          <a:noFill/>
        </p:spPr>
        <p:txBody>
          <a:bodyPr wrap="square" rtlCol="0">
            <a:spAutoFit/>
          </a:bodyPr>
          <a:lstStyle/>
          <a:p>
            <a:r>
              <a:rPr lang="en-US" dirty="0">
                <a:solidFill>
                  <a:schemeClr val="bg1"/>
                </a:solidFill>
              </a:rPr>
              <a:t>3</a:t>
            </a:r>
          </a:p>
        </p:txBody>
      </p:sp>
      <p:sp>
        <p:nvSpPr>
          <p:cNvPr id="37" name="TextBox 36">
            <a:extLst>
              <a:ext uri="{FF2B5EF4-FFF2-40B4-BE49-F238E27FC236}">
                <a16:creationId xmlns:a16="http://schemas.microsoft.com/office/drawing/2014/main" id="{4C1C556B-E839-F145-83B4-AE2DC0BA77C7}"/>
              </a:ext>
            </a:extLst>
          </p:cNvPr>
          <p:cNvSpPr txBox="1"/>
          <p:nvPr/>
        </p:nvSpPr>
        <p:spPr>
          <a:xfrm>
            <a:off x="3966017" y="5123835"/>
            <a:ext cx="327949" cy="368461"/>
          </a:xfrm>
          <a:prstGeom prst="rect">
            <a:avLst/>
          </a:prstGeom>
          <a:noFill/>
        </p:spPr>
        <p:txBody>
          <a:bodyPr wrap="square" rtlCol="0">
            <a:spAutoFit/>
          </a:bodyPr>
          <a:lstStyle/>
          <a:p>
            <a:r>
              <a:rPr lang="en-US" dirty="0">
                <a:solidFill>
                  <a:schemeClr val="bg1"/>
                </a:solidFill>
              </a:rPr>
              <a:t>4</a:t>
            </a:r>
          </a:p>
        </p:txBody>
      </p:sp>
      <p:sp>
        <p:nvSpPr>
          <p:cNvPr id="38" name="TextBox 37">
            <a:extLst>
              <a:ext uri="{FF2B5EF4-FFF2-40B4-BE49-F238E27FC236}">
                <a16:creationId xmlns:a16="http://schemas.microsoft.com/office/drawing/2014/main" id="{0ED9B21B-80E6-7A44-9AD7-4C567CDC303B}"/>
              </a:ext>
            </a:extLst>
          </p:cNvPr>
          <p:cNvSpPr txBox="1"/>
          <p:nvPr/>
        </p:nvSpPr>
        <p:spPr>
          <a:xfrm>
            <a:off x="1643846" y="5123835"/>
            <a:ext cx="327949" cy="368461"/>
          </a:xfrm>
          <a:prstGeom prst="rect">
            <a:avLst/>
          </a:prstGeom>
          <a:noFill/>
        </p:spPr>
        <p:txBody>
          <a:bodyPr wrap="square" rtlCol="0">
            <a:spAutoFit/>
          </a:bodyPr>
          <a:lstStyle/>
          <a:p>
            <a:r>
              <a:rPr lang="en-US" dirty="0">
                <a:solidFill>
                  <a:schemeClr val="bg1"/>
                </a:solidFill>
              </a:rPr>
              <a:t>2</a:t>
            </a:r>
          </a:p>
        </p:txBody>
      </p:sp>
      <p:sp>
        <p:nvSpPr>
          <p:cNvPr id="39" name="TextBox 38">
            <a:extLst>
              <a:ext uri="{FF2B5EF4-FFF2-40B4-BE49-F238E27FC236}">
                <a16:creationId xmlns:a16="http://schemas.microsoft.com/office/drawing/2014/main" id="{B84AC0C0-CE10-7447-AF87-9AA9608879C5}"/>
              </a:ext>
            </a:extLst>
          </p:cNvPr>
          <p:cNvSpPr txBox="1"/>
          <p:nvPr/>
        </p:nvSpPr>
        <p:spPr>
          <a:xfrm>
            <a:off x="7368493" y="5122805"/>
            <a:ext cx="370389" cy="369332"/>
          </a:xfrm>
          <a:prstGeom prst="rect">
            <a:avLst/>
          </a:prstGeom>
          <a:noFill/>
        </p:spPr>
        <p:txBody>
          <a:bodyPr wrap="square" rtlCol="0">
            <a:spAutoFit/>
          </a:bodyPr>
          <a:lstStyle/>
          <a:p>
            <a:r>
              <a:rPr lang="en-US" dirty="0"/>
              <a:t>7</a:t>
            </a:r>
          </a:p>
        </p:txBody>
      </p:sp>
      <p:sp>
        <p:nvSpPr>
          <p:cNvPr id="40" name="TextBox 39">
            <a:extLst>
              <a:ext uri="{FF2B5EF4-FFF2-40B4-BE49-F238E27FC236}">
                <a16:creationId xmlns:a16="http://schemas.microsoft.com/office/drawing/2014/main" id="{72B58961-4E13-084C-905E-1790CD312F64}"/>
              </a:ext>
            </a:extLst>
          </p:cNvPr>
          <p:cNvSpPr txBox="1"/>
          <p:nvPr/>
        </p:nvSpPr>
        <p:spPr>
          <a:xfrm>
            <a:off x="6266968" y="5122805"/>
            <a:ext cx="370389" cy="369332"/>
          </a:xfrm>
          <a:prstGeom prst="rect">
            <a:avLst/>
          </a:prstGeom>
          <a:noFill/>
        </p:spPr>
        <p:txBody>
          <a:bodyPr wrap="square" rtlCol="0">
            <a:spAutoFit/>
          </a:bodyPr>
          <a:lstStyle/>
          <a:p>
            <a:r>
              <a:rPr lang="en-US" dirty="0"/>
              <a:t>6</a:t>
            </a:r>
          </a:p>
        </p:txBody>
      </p:sp>
      <p:sp>
        <p:nvSpPr>
          <p:cNvPr id="41" name="TextBox 40">
            <a:extLst>
              <a:ext uri="{FF2B5EF4-FFF2-40B4-BE49-F238E27FC236}">
                <a16:creationId xmlns:a16="http://schemas.microsoft.com/office/drawing/2014/main" id="{ACF6A6DF-9BD0-BF44-B561-0EE10EF72709}"/>
              </a:ext>
            </a:extLst>
          </p:cNvPr>
          <p:cNvSpPr txBox="1"/>
          <p:nvPr/>
        </p:nvSpPr>
        <p:spPr>
          <a:xfrm>
            <a:off x="8470018" y="5122646"/>
            <a:ext cx="370389" cy="369332"/>
          </a:xfrm>
          <a:prstGeom prst="rect">
            <a:avLst/>
          </a:prstGeom>
          <a:noFill/>
        </p:spPr>
        <p:txBody>
          <a:bodyPr wrap="square" rtlCol="0">
            <a:spAutoFit/>
          </a:bodyPr>
          <a:lstStyle/>
          <a:p>
            <a:r>
              <a:rPr lang="en-US" dirty="0"/>
              <a:t>8</a:t>
            </a:r>
          </a:p>
        </p:txBody>
      </p:sp>
      <p:sp>
        <p:nvSpPr>
          <p:cNvPr id="42" name="TextBox 41">
            <a:extLst>
              <a:ext uri="{FF2B5EF4-FFF2-40B4-BE49-F238E27FC236}">
                <a16:creationId xmlns:a16="http://schemas.microsoft.com/office/drawing/2014/main" id="{18C0A95C-CB8F-E94A-BFC5-B7D1971E4ACF}"/>
              </a:ext>
            </a:extLst>
          </p:cNvPr>
          <p:cNvSpPr txBox="1"/>
          <p:nvPr/>
        </p:nvSpPr>
        <p:spPr>
          <a:xfrm>
            <a:off x="9281449" y="5432975"/>
            <a:ext cx="937549" cy="307777"/>
          </a:xfrm>
          <a:prstGeom prst="rect">
            <a:avLst/>
          </a:prstGeom>
          <a:noFill/>
        </p:spPr>
        <p:txBody>
          <a:bodyPr wrap="square" rtlCol="0">
            <a:spAutoFit/>
          </a:bodyPr>
          <a:lstStyle/>
          <a:p>
            <a:r>
              <a:rPr lang="en-US" sz="1400" dirty="0"/>
              <a:t>Project 1</a:t>
            </a:r>
          </a:p>
        </p:txBody>
      </p:sp>
      <p:sp>
        <p:nvSpPr>
          <p:cNvPr id="43" name="TextBox 42">
            <a:extLst>
              <a:ext uri="{FF2B5EF4-FFF2-40B4-BE49-F238E27FC236}">
                <a16:creationId xmlns:a16="http://schemas.microsoft.com/office/drawing/2014/main" id="{0C7846CA-9CF5-4141-987F-DFF940DB355D}"/>
              </a:ext>
            </a:extLst>
          </p:cNvPr>
          <p:cNvSpPr txBox="1"/>
          <p:nvPr/>
        </p:nvSpPr>
        <p:spPr>
          <a:xfrm>
            <a:off x="9281449" y="5643388"/>
            <a:ext cx="937549" cy="307777"/>
          </a:xfrm>
          <a:prstGeom prst="rect">
            <a:avLst/>
          </a:prstGeom>
          <a:noFill/>
        </p:spPr>
        <p:txBody>
          <a:bodyPr wrap="square" rtlCol="0">
            <a:spAutoFit/>
          </a:bodyPr>
          <a:lstStyle/>
          <a:p>
            <a:r>
              <a:rPr lang="en-US" sz="1400" dirty="0"/>
              <a:t>Project 2</a:t>
            </a:r>
          </a:p>
        </p:txBody>
      </p:sp>
      <p:sp>
        <p:nvSpPr>
          <p:cNvPr id="44" name="TextBox 43">
            <a:extLst>
              <a:ext uri="{FF2B5EF4-FFF2-40B4-BE49-F238E27FC236}">
                <a16:creationId xmlns:a16="http://schemas.microsoft.com/office/drawing/2014/main" id="{4D706BA4-8B16-3E42-A850-46F8FED49B37}"/>
              </a:ext>
            </a:extLst>
          </p:cNvPr>
          <p:cNvSpPr txBox="1"/>
          <p:nvPr/>
        </p:nvSpPr>
        <p:spPr>
          <a:xfrm>
            <a:off x="1272492" y="5643387"/>
            <a:ext cx="937549" cy="307777"/>
          </a:xfrm>
          <a:prstGeom prst="rect">
            <a:avLst/>
          </a:prstGeom>
          <a:noFill/>
        </p:spPr>
        <p:txBody>
          <a:bodyPr wrap="square" rtlCol="0">
            <a:spAutoFit/>
          </a:bodyPr>
          <a:lstStyle/>
          <a:p>
            <a:r>
              <a:rPr lang="en-US" sz="1400" dirty="0"/>
              <a:t>Project 6</a:t>
            </a:r>
          </a:p>
        </p:txBody>
      </p:sp>
      <p:sp>
        <p:nvSpPr>
          <p:cNvPr id="45" name="TextBox 44">
            <a:extLst>
              <a:ext uri="{FF2B5EF4-FFF2-40B4-BE49-F238E27FC236}">
                <a16:creationId xmlns:a16="http://schemas.microsoft.com/office/drawing/2014/main" id="{9BDFD807-48D8-9A4F-8DFF-C61FFB985391}"/>
              </a:ext>
            </a:extLst>
          </p:cNvPr>
          <p:cNvSpPr txBox="1"/>
          <p:nvPr/>
        </p:nvSpPr>
        <p:spPr>
          <a:xfrm>
            <a:off x="601884" y="4511073"/>
            <a:ext cx="5683169" cy="646331"/>
          </a:xfrm>
          <a:prstGeom prst="rect">
            <a:avLst/>
          </a:prstGeom>
          <a:noFill/>
        </p:spPr>
        <p:txBody>
          <a:bodyPr wrap="square" rtlCol="0">
            <a:spAutoFit/>
          </a:bodyPr>
          <a:lstStyle/>
          <a:p>
            <a:endParaRPr lang="en-US" dirty="0"/>
          </a:p>
          <a:p>
            <a:r>
              <a:rPr lang="en-US" dirty="0"/>
              <a:t>CME Arrival: User requirements and metrics</a:t>
            </a:r>
          </a:p>
        </p:txBody>
      </p:sp>
      <p:sp>
        <p:nvSpPr>
          <p:cNvPr id="47" name="TextBox 46">
            <a:extLst>
              <a:ext uri="{FF2B5EF4-FFF2-40B4-BE49-F238E27FC236}">
                <a16:creationId xmlns:a16="http://schemas.microsoft.com/office/drawing/2014/main" id="{9F9C764E-7C67-234C-8CA5-3E5B83C279C0}"/>
              </a:ext>
            </a:extLst>
          </p:cNvPr>
          <p:cNvSpPr txBox="1"/>
          <p:nvPr/>
        </p:nvSpPr>
        <p:spPr>
          <a:xfrm>
            <a:off x="10230332" y="4880552"/>
            <a:ext cx="1863284" cy="1200329"/>
          </a:xfrm>
          <a:prstGeom prst="rect">
            <a:avLst/>
          </a:prstGeom>
          <a:noFill/>
        </p:spPr>
        <p:txBody>
          <a:bodyPr wrap="square" rtlCol="0">
            <a:spAutoFit/>
          </a:bodyPr>
          <a:lstStyle/>
          <a:p>
            <a:r>
              <a:rPr lang="en-US" dirty="0"/>
              <a:t>Link to CCMC scoreboard and metric/validation  activities</a:t>
            </a:r>
          </a:p>
        </p:txBody>
      </p:sp>
      <p:sp>
        <p:nvSpPr>
          <p:cNvPr id="48" name="TextBox 47">
            <a:extLst>
              <a:ext uri="{FF2B5EF4-FFF2-40B4-BE49-F238E27FC236}">
                <a16:creationId xmlns:a16="http://schemas.microsoft.com/office/drawing/2014/main" id="{0FB451FC-7128-D449-BAD6-B3C363807709}"/>
              </a:ext>
            </a:extLst>
          </p:cNvPr>
          <p:cNvSpPr txBox="1"/>
          <p:nvPr/>
        </p:nvSpPr>
        <p:spPr>
          <a:xfrm>
            <a:off x="4871376" y="5504415"/>
            <a:ext cx="937549" cy="307777"/>
          </a:xfrm>
          <a:prstGeom prst="rect">
            <a:avLst/>
          </a:prstGeom>
          <a:noFill/>
        </p:spPr>
        <p:txBody>
          <a:bodyPr wrap="square" rtlCol="0">
            <a:spAutoFit/>
          </a:bodyPr>
          <a:lstStyle/>
          <a:p>
            <a:r>
              <a:rPr lang="en-US" sz="1400" dirty="0"/>
              <a:t>Project 4</a:t>
            </a:r>
          </a:p>
        </p:txBody>
      </p:sp>
      <p:sp>
        <p:nvSpPr>
          <p:cNvPr id="49" name="TextBox 48">
            <a:extLst>
              <a:ext uri="{FF2B5EF4-FFF2-40B4-BE49-F238E27FC236}">
                <a16:creationId xmlns:a16="http://schemas.microsoft.com/office/drawing/2014/main" id="{D00C2977-3CAD-EB4A-B1B5-146450DF7A1B}"/>
              </a:ext>
            </a:extLst>
          </p:cNvPr>
          <p:cNvSpPr txBox="1"/>
          <p:nvPr/>
        </p:nvSpPr>
        <p:spPr>
          <a:xfrm>
            <a:off x="6024623" y="5805292"/>
            <a:ext cx="937549" cy="307777"/>
          </a:xfrm>
          <a:prstGeom prst="rect">
            <a:avLst/>
          </a:prstGeom>
          <a:noFill/>
        </p:spPr>
        <p:txBody>
          <a:bodyPr wrap="square" rtlCol="0">
            <a:spAutoFit/>
          </a:bodyPr>
          <a:lstStyle/>
          <a:p>
            <a:r>
              <a:rPr lang="en-US" sz="1400" dirty="0"/>
              <a:t>Project 5</a:t>
            </a:r>
          </a:p>
        </p:txBody>
      </p:sp>
      <p:sp>
        <p:nvSpPr>
          <p:cNvPr id="50" name="TextBox 49">
            <a:extLst>
              <a:ext uri="{FF2B5EF4-FFF2-40B4-BE49-F238E27FC236}">
                <a16:creationId xmlns:a16="http://schemas.microsoft.com/office/drawing/2014/main" id="{C4B46643-9390-1142-9AF3-878C25D056E4}"/>
              </a:ext>
            </a:extLst>
          </p:cNvPr>
          <p:cNvSpPr txBox="1"/>
          <p:nvPr/>
        </p:nvSpPr>
        <p:spPr>
          <a:xfrm>
            <a:off x="9281449" y="5851877"/>
            <a:ext cx="937549" cy="307777"/>
          </a:xfrm>
          <a:prstGeom prst="rect">
            <a:avLst/>
          </a:prstGeom>
          <a:noFill/>
        </p:spPr>
        <p:txBody>
          <a:bodyPr wrap="square" rtlCol="0">
            <a:spAutoFit/>
          </a:bodyPr>
          <a:lstStyle/>
          <a:p>
            <a:r>
              <a:rPr lang="en-US" sz="1400" dirty="0"/>
              <a:t>Project 3</a:t>
            </a:r>
          </a:p>
        </p:txBody>
      </p:sp>
      <p:sp>
        <p:nvSpPr>
          <p:cNvPr id="51" name="TextBox 50">
            <a:extLst>
              <a:ext uri="{FF2B5EF4-FFF2-40B4-BE49-F238E27FC236}">
                <a16:creationId xmlns:a16="http://schemas.microsoft.com/office/drawing/2014/main" id="{8EE382D5-2C7C-1F43-81D9-F543AC9840C4}"/>
              </a:ext>
            </a:extLst>
          </p:cNvPr>
          <p:cNvSpPr txBox="1"/>
          <p:nvPr/>
        </p:nvSpPr>
        <p:spPr>
          <a:xfrm>
            <a:off x="10246245" y="3426245"/>
            <a:ext cx="1863284" cy="923330"/>
          </a:xfrm>
          <a:prstGeom prst="rect">
            <a:avLst/>
          </a:prstGeom>
          <a:noFill/>
        </p:spPr>
        <p:txBody>
          <a:bodyPr wrap="square" rtlCol="0">
            <a:spAutoFit/>
          </a:bodyPr>
          <a:lstStyle/>
          <a:p>
            <a:r>
              <a:rPr lang="en-US" dirty="0"/>
              <a:t>Link to CCMC metric/validation  activities</a:t>
            </a:r>
          </a:p>
        </p:txBody>
      </p:sp>
      <p:sp>
        <p:nvSpPr>
          <p:cNvPr id="52" name="TextBox 51">
            <a:extLst>
              <a:ext uri="{FF2B5EF4-FFF2-40B4-BE49-F238E27FC236}">
                <a16:creationId xmlns:a16="http://schemas.microsoft.com/office/drawing/2014/main" id="{142D5A69-EAA4-B04F-8E52-2D54D4EA6B93}"/>
              </a:ext>
            </a:extLst>
          </p:cNvPr>
          <p:cNvSpPr txBox="1"/>
          <p:nvPr/>
        </p:nvSpPr>
        <p:spPr>
          <a:xfrm>
            <a:off x="10222011" y="1933550"/>
            <a:ext cx="1863284" cy="923330"/>
          </a:xfrm>
          <a:prstGeom prst="rect">
            <a:avLst/>
          </a:prstGeom>
          <a:noFill/>
        </p:spPr>
        <p:txBody>
          <a:bodyPr wrap="square" rtlCol="0">
            <a:spAutoFit/>
          </a:bodyPr>
          <a:lstStyle/>
          <a:p>
            <a:r>
              <a:rPr lang="en-US" dirty="0"/>
              <a:t>Link to CCMC metric/validation  activities</a:t>
            </a:r>
          </a:p>
        </p:txBody>
      </p:sp>
    </p:spTree>
    <p:extLst>
      <p:ext uri="{BB962C8B-B14F-4D97-AF65-F5344CB8AC3E}">
        <p14:creationId xmlns:p14="http://schemas.microsoft.com/office/powerpoint/2010/main" val="13942388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BF669F-F22B-F145-99DD-8F22F9BBA5E8}"/>
              </a:ext>
            </a:extLst>
          </p:cNvPr>
          <p:cNvSpPr>
            <a:spLocks noGrp="1"/>
          </p:cNvSpPr>
          <p:nvPr>
            <p:ph type="title"/>
          </p:nvPr>
        </p:nvSpPr>
        <p:spPr/>
        <p:txBody>
          <a:bodyPr/>
          <a:lstStyle/>
          <a:p>
            <a:r>
              <a:rPr lang="en-US" dirty="0"/>
              <a:t>Tracking AULs</a:t>
            </a:r>
          </a:p>
        </p:txBody>
      </p:sp>
      <p:sp>
        <p:nvSpPr>
          <p:cNvPr id="3" name="Text Placeholder 2">
            <a:extLst>
              <a:ext uri="{FF2B5EF4-FFF2-40B4-BE49-F238E27FC236}">
                <a16:creationId xmlns:a16="http://schemas.microsoft.com/office/drawing/2014/main" id="{E5915C54-8A87-2846-8A38-629C3FEDA181}"/>
              </a:ext>
            </a:extLst>
          </p:cNvPr>
          <p:cNvSpPr>
            <a:spLocks noGrp="1"/>
          </p:cNvSpPr>
          <p:nvPr>
            <p:ph type="body" sz="quarter" idx="16"/>
          </p:nvPr>
        </p:nvSpPr>
        <p:spPr/>
        <p:txBody>
          <a:bodyPr/>
          <a:lstStyle/>
          <a:p>
            <a:r>
              <a:rPr lang="en-US" dirty="0"/>
              <a:t>Website framework development in progress: Project specific page?</a:t>
            </a:r>
          </a:p>
          <a:p>
            <a:endParaRPr lang="en-US" dirty="0"/>
          </a:p>
        </p:txBody>
      </p:sp>
      <p:sp>
        <p:nvSpPr>
          <p:cNvPr id="4" name="Text Placeholder 3">
            <a:extLst>
              <a:ext uri="{FF2B5EF4-FFF2-40B4-BE49-F238E27FC236}">
                <a16:creationId xmlns:a16="http://schemas.microsoft.com/office/drawing/2014/main" id="{BB3264A1-5452-454E-8146-BAAF4EEE13A3}"/>
              </a:ext>
            </a:extLst>
          </p:cNvPr>
          <p:cNvSpPr>
            <a:spLocks noGrp="1"/>
          </p:cNvSpPr>
          <p:nvPr>
            <p:ph type="body" sz="quarter" idx="17"/>
          </p:nvPr>
        </p:nvSpPr>
        <p:spPr/>
        <p:txBody>
          <a:bodyPr/>
          <a:lstStyle/>
          <a:p>
            <a:r>
              <a:rPr lang="en-US"/>
              <a:t>Tracking AULs</a:t>
            </a:r>
            <a:endParaRPr lang="en-US" dirty="0"/>
          </a:p>
          <a:p>
            <a:endParaRPr lang="en-US" dirty="0"/>
          </a:p>
        </p:txBody>
      </p:sp>
      <p:sp>
        <p:nvSpPr>
          <p:cNvPr id="5" name="TextBox 4">
            <a:extLst>
              <a:ext uri="{FF2B5EF4-FFF2-40B4-BE49-F238E27FC236}">
                <a16:creationId xmlns:a16="http://schemas.microsoft.com/office/drawing/2014/main" id="{E49EE261-6E57-DE4C-9751-A2612B49D7F5}"/>
              </a:ext>
            </a:extLst>
          </p:cNvPr>
          <p:cNvSpPr txBox="1"/>
          <p:nvPr/>
        </p:nvSpPr>
        <p:spPr>
          <a:xfrm>
            <a:off x="601884" y="1137725"/>
            <a:ext cx="6261903" cy="923330"/>
          </a:xfrm>
          <a:prstGeom prst="rect">
            <a:avLst/>
          </a:prstGeom>
          <a:noFill/>
        </p:spPr>
        <p:txBody>
          <a:bodyPr wrap="square" rtlCol="0">
            <a:spAutoFit/>
          </a:bodyPr>
          <a:lstStyle/>
          <a:p>
            <a:r>
              <a:rPr lang="en-US" dirty="0"/>
              <a:t>Applications: GIC impacts - User requirements and metrics </a:t>
            </a:r>
          </a:p>
          <a:p>
            <a:endParaRPr lang="en-US" dirty="0"/>
          </a:p>
          <a:p>
            <a:r>
              <a:rPr lang="en-US" dirty="0"/>
              <a:t>Project 1. – Brief description</a:t>
            </a:r>
          </a:p>
        </p:txBody>
      </p:sp>
      <p:pic>
        <p:nvPicPr>
          <p:cNvPr id="6" name="Picture 5">
            <a:extLst>
              <a:ext uri="{FF2B5EF4-FFF2-40B4-BE49-F238E27FC236}">
                <a16:creationId xmlns:a16="http://schemas.microsoft.com/office/drawing/2014/main" id="{65315A76-E16F-B84E-8827-C1A79B5ADC85}"/>
              </a:ext>
            </a:extLst>
          </p:cNvPr>
          <p:cNvPicPr>
            <a:picLocks noChangeAspect="1"/>
          </p:cNvPicPr>
          <p:nvPr/>
        </p:nvPicPr>
        <p:blipFill>
          <a:blip r:embed="rId2"/>
          <a:stretch>
            <a:fillRect/>
          </a:stretch>
        </p:blipFill>
        <p:spPr>
          <a:xfrm>
            <a:off x="601884" y="1920545"/>
            <a:ext cx="10845478" cy="927100"/>
          </a:xfrm>
          <a:prstGeom prst="rect">
            <a:avLst/>
          </a:prstGeom>
        </p:spPr>
      </p:pic>
      <p:sp>
        <p:nvSpPr>
          <p:cNvPr id="33" name="TextBox 32">
            <a:extLst>
              <a:ext uri="{FF2B5EF4-FFF2-40B4-BE49-F238E27FC236}">
                <a16:creationId xmlns:a16="http://schemas.microsoft.com/office/drawing/2014/main" id="{E779ED39-91F1-1942-8817-2A186E0D686B}"/>
              </a:ext>
            </a:extLst>
          </p:cNvPr>
          <p:cNvSpPr txBox="1"/>
          <p:nvPr/>
        </p:nvSpPr>
        <p:spPr>
          <a:xfrm>
            <a:off x="3822779" y="2578749"/>
            <a:ext cx="937549" cy="307777"/>
          </a:xfrm>
          <a:prstGeom prst="rect">
            <a:avLst/>
          </a:prstGeom>
          <a:noFill/>
        </p:spPr>
        <p:txBody>
          <a:bodyPr wrap="square" rtlCol="0">
            <a:spAutoFit/>
          </a:bodyPr>
          <a:lstStyle/>
          <a:p>
            <a:r>
              <a:rPr lang="en-US" sz="1400" dirty="0"/>
              <a:t>Project 1</a:t>
            </a:r>
          </a:p>
        </p:txBody>
      </p:sp>
      <p:sp>
        <p:nvSpPr>
          <p:cNvPr id="34" name="TextBox 33">
            <a:extLst>
              <a:ext uri="{FF2B5EF4-FFF2-40B4-BE49-F238E27FC236}">
                <a16:creationId xmlns:a16="http://schemas.microsoft.com/office/drawing/2014/main" id="{9C0BE1FE-C051-204D-B18A-A9DD7183D936}"/>
              </a:ext>
            </a:extLst>
          </p:cNvPr>
          <p:cNvSpPr txBox="1"/>
          <p:nvPr/>
        </p:nvSpPr>
        <p:spPr>
          <a:xfrm>
            <a:off x="601884" y="2199190"/>
            <a:ext cx="370389" cy="369332"/>
          </a:xfrm>
          <a:prstGeom prst="rect">
            <a:avLst/>
          </a:prstGeom>
          <a:noFill/>
        </p:spPr>
        <p:txBody>
          <a:bodyPr wrap="square" rtlCol="0">
            <a:spAutoFit/>
          </a:bodyPr>
          <a:lstStyle/>
          <a:p>
            <a:r>
              <a:rPr lang="en-US" dirty="0">
                <a:solidFill>
                  <a:schemeClr val="bg1"/>
                </a:solidFill>
              </a:rPr>
              <a:t>1</a:t>
            </a:r>
          </a:p>
        </p:txBody>
      </p:sp>
      <p:sp>
        <p:nvSpPr>
          <p:cNvPr id="35" name="TextBox 34">
            <a:extLst>
              <a:ext uri="{FF2B5EF4-FFF2-40B4-BE49-F238E27FC236}">
                <a16:creationId xmlns:a16="http://schemas.microsoft.com/office/drawing/2014/main" id="{DDB72F40-4A8E-4D4D-9B86-F340E2D2A4E8}"/>
              </a:ext>
            </a:extLst>
          </p:cNvPr>
          <p:cNvSpPr txBox="1"/>
          <p:nvPr/>
        </p:nvSpPr>
        <p:spPr>
          <a:xfrm>
            <a:off x="9733106" y="2209417"/>
            <a:ext cx="370389" cy="369332"/>
          </a:xfrm>
          <a:prstGeom prst="rect">
            <a:avLst/>
          </a:prstGeom>
          <a:noFill/>
        </p:spPr>
        <p:txBody>
          <a:bodyPr wrap="square" rtlCol="0">
            <a:spAutoFit/>
          </a:bodyPr>
          <a:lstStyle/>
          <a:p>
            <a:r>
              <a:rPr lang="en-US" dirty="0"/>
              <a:t>9</a:t>
            </a:r>
          </a:p>
        </p:txBody>
      </p:sp>
      <p:sp>
        <p:nvSpPr>
          <p:cNvPr id="36" name="TextBox 35">
            <a:extLst>
              <a:ext uri="{FF2B5EF4-FFF2-40B4-BE49-F238E27FC236}">
                <a16:creationId xmlns:a16="http://schemas.microsoft.com/office/drawing/2014/main" id="{89CEF68B-BB1B-264A-9C8B-82EE87F9E776}"/>
              </a:ext>
            </a:extLst>
          </p:cNvPr>
          <p:cNvSpPr txBox="1"/>
          <p:nvPr/>
        </p:nvSpPr>
        <p:spPr>
          <a:xfrm>
            <a:off x="5288666" y="2200061"/>
            <a:ext cx="327949" cy="368461"/>
          </a:xfrm>
          <a:prstGeom prst="rect">
            <a:avLst/>
          </a:prstGeom>
          <a:noFill/>
        </p:spPr>
        <p:txBody>
          <a:bodyPr wrap="square" rtlCol="0">
            <a:spAutoFit/>
          </a:bodyPr>
          <a:lstStyle/>
          <a:p>
            <a:r>
              <a:rPr lang="en-US" dirty="0">
                <a:solidFill>
                  <a:schemeClr val="bg1"/>
                </a:solidFill>
              </a:rPr>
              <a:t>5</a:t>
            </a:r>
          </a:p>
        </p:txBody>
      </p:sp>
      <p:sp>
        <p:nvSpPr>
          <p:cNvPr id="37" name="TextBox 36">
            <a:extLst>
              <a:ext uri="{FF2B5EF4-FFF2-40B4-BE49-F238E27FC236}">
                <a16:creationId xmlns:a16="http://schemas.microsoft.com/office/drawing/2014/main" id="{A01B0D13-E54F-1F42-8129-90313F297315}"/>
              </a:ext>
            </a:extLst>
          </p:cNvPr>
          <p:cNvSpPr txBox="1"/>
          <p:nvPr/>
        </p:nvSpPr>
        <p:spPr>
          <a:xfrm>
            <a:off x="2966495" y="2199190"/>
            <a:ext cx="327949" cy="368461"/>
          </a:xfrm>
          <a:prstGeom prst="rect">
            <a:avLst/>
          </a:prstGeom>
          <a:noFill/>
        </p:spPr>
        <p:txBody>
          <a:bodyPr wrap="square" rtlCol="0">
            <a:spAutoFit/>
          </a:bodyPr>
          <a:lstStyle/>
          <a:p>
            <a:r>
              <a:rPr lang="en-US" dirty="0">
                <a:solidFill>
                  <a:schemeClr val="bg1"/>
                </a:solidFill>
              </a:rPr>
              <a:t>3</a:t>
            </a:r>
          </a:p>
        </p:txBody>
      </p:sp>
      <p:sp>
        <p:nvSpPr>
          <p:cNvPr id="38" name="TextBox 37">
            <a:extLst>
              <a:ext uri="{FF2B5EF4-FFF2-40B4-BE49-F238E27FC236}">
                <a16:creationId xmlns:a16="http://schemas.microsoft.com/office/drawing/2014/main" id="{007B081A-7822-3946-AB2C-6DE59D109C30}"/>
              </a:ext>
            </a:extLst>
          </p:cNvPr>
          <p:cNvSpPr txBox="1"/>
          <p:nvPr/>
        </p:nvSpPr>
        <p:spPr>
          <a:xfrm>
            <a:off x="4127580" y="2199190"/>
            <a:ext cx="327949" cy="368461"/>
          </a:xfrm>
          <a:prstGeom prst="rect">
            <a:avLst/>
          </a:prstGeom>
          <a:noFill/>
        </p:spPr>
        <p:txBody>
          <a:bodyPr wrap="square" rtlCol="0">
            <a:spAutoFit/>
          </a:bodyPr>
          <a:lstStyle/>
          <a:p>
            <a:r>
              <a:rPr lang="en-US" dirty="0">
                <a:solidFill>
                  <a:schemeClr val="bg1"/>
                </a:solidFill>
              </a:rPr>
              <a:t>4</a:t>
            </a:r>
          </a:p>
        </p:txBody>
      </p:sp>
      <p:sp>
        <p:nvSpPr>
          <p:cNvPr id="39" name="TextBox 38">
            <a:extLst>
              <a:ext uri="{FF2B5EF4-FFF2-40B4-BE49-F238E27FC236}">
                <a16:creationId xmlns:a16="http://schemas.microsoft.com/office/drawing/2014/main" id="{C975956E-F41C-C84F-B373-C70A3720F7CE}"/>
              </a:ext>
            </a:extLst>
          </p:cNvPr>
          <p:cNvSpPr txBox="1"/>
          <p:nvPr/>
        </p:nvSpPr>
        <p:spPr>
          <a:xfrm>
            <a:off x="1805409" y="2199190"/>
            <a:ext cx="327949" cy="368461"/>
          </a:xfrm>
          <a:prstGeom prst="rect">
            <a:avLst/>
          </a:prstGeom>
          <a:noFill/>
        </p:spPr>
        <p:txBody>
          <a:bodyPr wrap="square" rtlCol="0">
            <a:spAutoFit/>
          </a:bodyPr>
          <a:lstStyle/>
          <a:p>
            <a:r>
              <a:rPr lang="en-US" dirty="0">
                <a:solidFill>
                  <a:schemeClr val="bg1"/>
                </a:solidFill>
              </a:rPr>
              <a:t>2</a:t>
            </a:r>
          </a:p>
        </p:txBody>
      </p:sp>
      <p:sp>
        <p:nvSpPr>
          <p:cNvPr id="40" name="TextBox 39">
            <a:extLst>
              <a:ext uri="{FF2B5EF4-FFF2-40B4-BE49-F238E27FC236}">
                <a16:creationId xmlns:a16="http://schemas.microsoft.com/office/drawing/2014/main" id="{6CAF314F-60F0-4243-960B-95C0FB52E5E4}"/>
              </a:ext>
            </a:extLst>
          </p:cNvPr>
          <p:cNvSpPr txBox="1"/>
          <p:nvPr/>
        </p:nvSpPr>
        <p:spPr>
          <a:xfrm>
            <a:off x="7530056" y="2198160"/>
            <a:ext cx="370389" cy="369332"/>
          </a:xfrm>
          <a:prstGeom prst="rect">
            <a:avLst/>
          </a:prstGeom>
          <a:noFill/>
        </p:spPr>
        <p:txBody>
          <a:bodyPr wrap="square" rtlCol="0">
            <a:spAutoFit/>
          </a:bodyPr>
          <a:lstStyle/>
          <a:p>
            <a:r>
              <a:rPr lang="en-US" dirty="0"/>
              <a:t>7</a:t>
            </a:r>
          </a:p>
        </p:txBody>
      </p:sp>
      <p:sp>
        <p:nvSpPr>
          <p:cNvPr id="41" name="TextBox 40">
            <a:extLst>
              <a:ext uri="{FF2B5EF4-FFF2-40B4-BE49-F238E27FC236}">
                <a16:creationId xmlns:a16="http://schemas.microsoft.com/office/drawing/2014/main" id="{917FCD33-93DE-A14D-AF4B-51DED821ED39}"/>
              </a:ext>
            </a:extLst>
          </p:cNvPr>
          <p:cNvSpPr txBox="1"/>
          <p:nvPr/>
        </p:nvSpPr>
        <p:spPr>
          <a:xfrm>
            <a:off x="6428531" y="2198160"/>
            <a:ext cx="370389" cy="369332"/>
          </a:xfrm>
          <a:prstGeom prst="rect">
            <a:avLst/>
          </a:prstGeom>
          <a:noFill/>
        </p:spPr>
        <p:txBody>
          <a:bodyPr wrap="square" rtlCol="0">
            <a:spAutoFit/>
          </a:bodyPr>
          <a:lstStyle/>
          <a:p>
            <a:r>
              <a:rPr lang="en-US" dirty="0"/>
              <a:t>6</a:t>
            </a:r>
          </a:p>
        </p:txBody>
      </p:sp>
      <p:sp>
        <p:nvSpPr>
          <p:cNvPr id="42" name="TextBox 41">
            <a:extLst>
              <a:ext uri="{FF2B5EF4-FFF2-40B4-BE49-F238E27FC236}">
                <a16:creationId xmlns:a16="http://schemas.microsoft.com/office/drawing/2014/main" id="{DFCFA6CE-3B38-5949-8816-A4BE5B413533}"/>
              </a:ext>
            </a:extLst>
          </p:cNvPr>
          <p:cNvSpPr txBox="1"/>
          <p:nvPr/>
        </p:nvSpPr>
        <p:spPr>
          <a:xfrm>
            <a:off x="8631581" y="2198001"/>
            <a:ext cx="370389" cy="369332"/>
          </a:xfrm>
          <a:prstGeom prst="rect">
            <a:avLst/>
          </a:prstGeom>
          <a:noFill/>
        </p:spPr>
        <p:txBody>
          <a:bodyPr wrap="square" rtlCol="0">
            <a:spAutoFit/>
          </a:bodyPr>
          <a:lstStyle/>
          <a:p>
            <a:r>
              <a:rPr lang="en-US" dirty="0"/>
              <a:t>8</a:t>
            </a:r>
          </a:p>
        </p:txBody>
      </p:sp>
      <p:sp>
        <p:nvSpPr>
          <p:cNvPr id="43" name="TextBox 42">
            <a:extLst>
              <a:ext uri="{FF2B5EF4-FFF2-40B4-BE49-F238E27FC236}">
                <a16:creationId xmlns:a16="http://schemas.microsoft.com/office/drawing/2014/main" id="{3BA9DD51-3BFB-D74E-A56C-A69ECB18C46B}"/>
              </a:ext>
            </a:extLst>
          </p:cNvPr>
          <p:cNvSpPr txBox="1"/>
          <p:nvPr/>
        </p:nvSpPr>
        <p:spPr>
          <a:xfrm>
            <a:off x="821803" y="3414532"/>
            <a:ext cx="3938525" cy="1200329"/>
          </a:xfrm>
          <a:prstGeom prst="rect">
            <a:avLst/>
          </a:prstGeom>
          <a:noFill/>
        </p:spPr>
        <p:txBody>
          <a:bodyPr wrap="square" rtlCol="0">
            <a:spAutoFit/>
          </a:bodyPr>
          <a:lstStyle/>
          <a:p>
            <a:r>
              <a:rPr lang="en-US" dirty="0"/>
              <a:t>Team: Lead by X </a:t>
            </a:r>
          </a:p>
          <a:p>
            <a:r>
              <a:rPr lang="en-US" dirty="0"/>
              <a:t>Website: (if available)</a:t>
            </a:r>
          </a:p>
          <a:p>
            <a:r>
              <a:rPr lang="en-US" dirty="0"/>
              <a:t>Contact info: (if available)</a:t>
            </a:r>
          </a:p>
          <a:p>
            <a:endParaRPr lang="en-US" dirty="0"/>
          </a:p>
        </p:txBody>
      </p:sp>
      <p:sp>
        <p:nvSpPr>
          <p:cNvPr id="44" name="TextBox 43">
            <a:extLst>
              <a:ext uri="{FF2B5EF4-FFF2-40B4-BE49-F238E27FC236}">
                <a16:creationId xmlns:a16="http://schemas.microsoft.com/office/drawing/2014/main" id="{5E1E3075-9FC6-734E-B6FF-2C6AA519D8CB}"/>
              </a:ext>
            </a:extLst>
          </p:cNvPr>
          <p:cNvSpPr txBox="1"/>
          <p:nvPr/>
        </p:nvSpPr>
        <p:spPr>
          <a:xfrm>
            <a:off x="6024623" y="3414532"/>
            <a:ext cx="2777924" cy="646331"/>
          </a:xfrm>
          <a:prstGeom prst="rect">
            <a:avLst/>
          </a:prstGeom>
          <a:noFill/>
        </p:spPr>
        <p:txBody>
          <a:bodyPr wrap="square" rtlCol="0">
            <a:spAutoFit/>
          </a:bodyPr>
          <a:lstStyle/>
          <a:p>
            <a:r>
              <a:rPr lang="en-US" dirty="0"/>
              <a:t>Publications/talks:</a:t>
            </a:r>
          </a:p>
          <a:p>
            <a:r>
              <a:rPr lang="en-US" dirty="0"/>
              <a:t>Links </a:t>
            </a:r>
            <a:r>
              <a:rPr lang="en-US" dirty="0" err="1"/>
              <a:t>ect</a:t>
            </a:r>
            <a:r>
              <a:rPr lang="en-US" dirty="0"/>
              <a:t>. </a:t>
            </a:r>
          </a:p>
        </p:txBody>
      </p:sp>
      <p:sp>
        <p:nvSpPr>
          <p:cNvPr id="45" name="TextBox 44">
            <a:extLst>
              <a:ext uri="{FF2B5EF4-FFF2-40B4-BE49-F238E27FC236}">
                <a16:creationId xmlns:a16="http://schemas.microsoft.com/office/drawing/2014/main" id="{E07D92B3-4E8E-F548-9163-62489FEF4B93}"/>
              </a:ext>
            </a:extLst>
          </p:cNvPr>
          <p:cNvSpPr txBox="1"/>
          <p:nvPr/>
        </p:nvSpPr>
        <p:spPr>
          <a:xfrm>
            <a:off x="3605272" y="4812416"/>
            <a:ext cx="4295173" cy="369332"/>
          </a:xfrm>
          <a:prstGeom prst="rect">
            <a:avLst/>
          </a:prstGeom>
          <a:noFill/>
        </p:spPr>
        <p:txBody>
          <a:bodyPr wrap="square" rtlCol="0">
            <a:spAutoFit/>
          </a:bodyPr>
          <a:lstStyle/>
          <a:p>
            <a:r>
              <a:rPr lang="en-US" dirty="0"/>
              <a:t>If available -&gt; example of the output</a:t>
            </a:r>
          </a:p>
        </p:txBody>
      </p:sp>
    </p:spTree>
    <p:extLst>
      <p:ext uri="{BB962C8B-B14F-4D97-AF65-F5344CB8AC3E}">
        <p14:creationId xmlns:p14="http://schemas.microsoft.com/office/powerpoint/2010/main" val="11911610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BF669F-F22B-F145-99DD-8F22F9BBA5E8}"/>
              </a:ext>
            </a:extLst>
          </p:cNvPr>
          <p:cNvSpPr>
            <a:spLocks noGrp="1"/>
          </p:cNvSpPr>
          <p:nvPr>
            <p:ph type="title"/>
          </p:nvPr>
        </p:nvSpPr>
        <p:spPr/>
        <p:txBody>
          <a:bodyPr/>
          <a:lstStyle/>
          <a:p>
            <a:r>
              <a:rPr lang="en-US" dirty="0"/>
              <a:t>Get involved</a:t>
            </a:r>
          </a:p>
        </p:txBody>
      </p:sp>
      <p:sp>
        <p:nvSpPr>
          <p:cNvPr id="3" name="Text Placeholder 2">
            <a:extLst>
              <a:ext uri="{FF2B5EF4-FFF2-40B4-BE49-F238E27FC236}">
                <a16:creationId xmlns:a16="http://schemas.microsoft.com/office/drawing/2014/main" id="{E5915C54-8A87-2846-8A38-629C3FEDA181}"/>
              </a:ext>
            </a:extLst>
          </p:cNvPr>
          <p:cNvSpPr>
            <a:spLocks noGrp="1"/>
          </p:cNvSpPr>
          <p:nvPr>
            <p:ph type="body" sz="quarter" idx="16"/>
          </p:nvPr>
        </p:nvSpPr>
        <p:spPr/>
        <p:txBody>
          <a:bodyPr/>
          <a:lstStyle/>
          <a:p>
            <a:r>
              <a:rPr lang="en-US" dirty="0"/>
              <a:t>Assessment of Understanding and Quantifying Progress</a:t>
            </a:r>
          </a:p>
          <a:p>
            <a:endParaRPr lang="en-US" dirty="0"/>
          </a:p>
        </p:txBody>
      </p:sp>
      <p:sp>
        <p:nvSpPr>
          <p:cNvPr id="4" name="Text Placeholder 3">
            <a:extLst>
              <a:ext uri="{FF2B5EF4-FFF2-40B4-BE49-F238E27FC236}">
                <a16:creationId xmlns:a16="http://schemas.microsoft.com/office/drawing/2014/main" id="{BB3264A1-5452-454E-8146-BAAF4EEE13A3}"/>
              </a:ext>
            </a:extLst>
          </p:cNvPr>
          <p:cNvSpPr>
            <a:spLocks noGrp="1"/>
          </p:cNvSpPr>
          <p:nvPr>
            <p:ph type="body" sz="quarter" idx="17"/>
          </p:nvPr>
        </p:nvSpPr>
        <p:spPr/>
        <p:txBody>
          <a:bodyPr/>
          <a:lstStyle/>
          <a:p>
            <a:r>
              <a:rPr lang="en-US" dirty="0"/>
              <a:t>AUQP</a:t>
            </a:r>
          </a:p>
          <a:p>
            <a:endParaRPr lang="en-US" dirty="0"/>
          </a:p>
        </p:txBody>
      </p:sp>
      <p:sp>
        <p:nvSpPr>
          <p:cNvPr id="7" name="Rectangle 6">
            <a:extLst>
              <a:ext uri="{FF2B5EF4-FFF2-40B4-BE49-F238E27FC236}">
                <a16:creationId xmlns:a16="http://schemas.microsoft.com/office/drawing/2014/main" id="{97F0E76F-B28B-D840-BACE-59F597C5492A}"/>
              </a:ext>
            </a:extLst>
          </p:cNvPr>
          <p:cNvSpPr/>
          <p:nvPr/>
        </p:nvSpPr>
        <p:spPr>
          <a:xfrm>
            <a:off x="189053" y="1742056"/>
            <a:ext cx="4822785" cy="4247317"/>
          </a:xfrm>
          <a:prstGeom prst="rect">
            <a:avLst/>
          </a:prstGeom>
        </p:spPr>
        <p:txBody>
          <a:bodyPr wrap="square">
            <a:spAutoFit/>
          </a:bodyPr>
          <a:lstStyle/>
          <a:p>
            <a:pPr algn="ctr"/>
            <a:r>
              <a:rPr lang="en-US" u="sng" dirty="0"/>
              <a:t>International Forum for Space Weather Capabilities Assessment</a:t>
            </a:r>
          </a:p>
          <a:p>
            <a:pPr algn="ctr"/>
            <a:endParaRPr lang="en-US" u="sng" dirty="0"/>
          </a:p>
          <a:p>
            <a:pPr algn="ctr"/>
            <a:r>
              <a:rPr lang="en-US" dirty="0">
                <a:hlinkClick r:id="rId3"/>
              </a:rPr>
              <a:t>https://ccmc.gsfc.nasa.gov/assessment/forum-topics.php</a:t>
            </a:r>
            <a:endParaRPr lang="en-US" dirty="0"/>
          </a:p>
          <a:p>
            <a:pPr algn="ctr"/>
            <a:endParaRPr lang="en-US" dirty="0"/>
          </a:p>
          <a:p>
            <a:pPr algn="ctr"/>
            <a:r>
              <a:rPr lang="en-US" dirty="0"/>
              <a:t>Assessment of Understanding and Quantifying Progress:</a:t>
            </a:r>
          </a:p>
          <a:p>
            <a:pPr algn="ctr"/>
            <a:endParaRPr lang="en-US" dirty="0"/>
          </a:p>
          <a:p>
            <a:pPr algn="ctr"/>
            <a:r>
              <a:rPr lang="en-US" dirty="0">
                <a:hlinkClick r:id="rId4"/>
              </a:rPr>
              <a:t>https://ccmc.gsfc.nasa.gov/assessment/topics/trackprogress.php</a:t>
            </a:r>
            <a:endParaRPr lang="en-US" dirty="0"/>
          </a:p>
          <a:p>
            <a:pPr algn="ctr"/>
            <a:r>
              <a:rPr lang="en-US" dirty="0">
                <a:hlinkClick r:id="rId5"/>
              </a:rPr>
              <a:t>http://spacewx.weebly.com/tracking-progress.html</a:t>
            </a:r>
            <a:endParaRPr lang="en-US" dirty="0"/>
          </a:p>
          <a:p>
            <a:pPr algn="ctr"/>
            <a:endParaRPr lang="en-US" dirty="0"/>
          </a:p>
          <a:p>
            <a:pPr algn="ctr"/>
            <a:endParaRPr lang="en-US" dirty="0"/>
          </a:p>
        </p:txBody>
      </p:sp>
      <p:pic>
        <p:nvPicPr>
          <p:cNvPr id="9" name="Picture 8">
            <a:extLst>
              <a:ext uri="{FF2B5EF4-FFF2-40B4-BE49-F238E27FC236}">
                <a16:creationId xmlns:a16="http://schemas.microsoft.com/office/drawing/2014/main" id="{7F2F7529-C5C6-0949-901A-D8B01CB2F01D}"/>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5197033" y="1134369"/>
            <a:ext cx="6676467" cy="5338489"/>
          </a:xfrm>
          <a:prstGeom prst="rect">
            <a:avLst/>
          </a:prstGeom>
        </p:spPr>
      </p:pic>
      <p:sp>
        <p:nvSpPr>
          <p:cNvPr id="23" name="Rectangle 22">
            <a:extLst>
              <a:ext uri="{FF2B5EF4-FFF2-40B4-BE49-F238E27FC236}">
                <a16:creationId xmlns:a16="http://schemas.microsoft.com/office/drawing/2014/main" id="{7722C4FE-55E2-CB45-A20C-893EF444BE36}"/>
              </a:ext>
            </a:extLst>
          </p:cNvPr>
          <p:cNvSpPr/>
          <p:nvPr/>
        </p:nvSpPr>
        <p:spPr>
          <a:xfrm>
            <a:off x="10850880" y="6518628"/>
            <a:ext cx="1154170" cy="276999"/>
          </a:xfrm>
          <a:prstGeom prst="rect">
            <a:avLst/>
          </a:prstGeom>
        </p:spPr>
        <p:txBody>
          <a:bodyPr wrap="square">
            <a:spAutoFit/>
          </a:bodyPr>
          <a:lstStyle/>
          <a:p>
            <a:r>
              <a:rPr lang="en-US" sz="1200" dirty="0">
                <a:solidFill>
                  <a:srgbClr val="333333"/>
                </a:solidFill>
                <a:latin typeface="Helvetica Neue" panose="02000503000000020004" pitchFamily="2" charset="0"/>
              </a:rPr>
              <a:t>MSFC/NASA</a:t>
            </a:r>
            <a:endParaRPr lang="en-US" sz="1200" dirty="0"/>
          </a:p>
        </p:txBody>
      </p:sp>
    </p:spTree>
    <p:extLst>
      <p:ext uri="{BB962C8B-B14F-4D97-AF65-F5344CB8AC3E}">
        <p14:creationId xmlns:p14="http://schemas.microsoft.com/office/powerpoint/2010/main" val="22110145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7E9FC6-0EDC-7B4C-BEF7-12BE89A4FAE8}"/>
              </a:ext>
            </a:extLst>
          </p:cNvPr>
          <p:cNvSpPr>
            <a:spLocks noGrp="1"/>
          </p:cNvSpPr>
          <p:nvPr>
            <p:ph type="title"/>
          </p:nvPr>
        </p:nvSpPr>
        <p:spPr/>
        <p:txBody>
          <a:bodyPr/>
          <a:lstStyle/>
          <a:p>
            <a:r>
              <a:rPr lang="en-US" dirty="0"/>
              <a:t>Connections</a:t>
            </a:r>
          </a:p>
        </p:txBody>
      </p:sp>
      <p:sp>
        <p:nvSpPr>
          <p:cNvPr id="3" name="Text Placeholder 2">
            <a:extLst>
              <a:ext uri="{FF2B5EF4-FFF2-40B4-BE49-F238E27FC236}">
                <a16:creationId xmlns:a16="http://schemas.microsoft.com/office/drawing/2014/main" id="{DE14D9DB-6F5F-CB4B-85A4-14FFF35C7C32}"/>
              </a:ext>
            </a:extLst>
          </p:cNvPr>
          <p:cNvSpPr>
            <a:spLocks noGrp="1"/>
          </p:cNvSpPr>
          <p:nvPr>
            <p:ph type="body" sz="quarter" idx="16"/>
          </p:nvPr>
        </p:nvSpPr>
        <p:spPr>
          <a:xfrm>
            <a:off x="304800" y="614874"/>
            <a:ext cx="6859929" cy="522851"/>
          </a:xfrm>
        </p:spPr>
        <p:txBody>
          <a:bodyPr/>
          <a:lstStyle/>
          <a:p>
            <a:r>
              <a:rPr lang="en-US" dirty="0"/>
              <a:t>How best to find research ready for operations and operational needs where research can help. </a:t>
            </a:r>
          </a:p>
        </p:txBody>
      </p:sp>
      <p:sp>
        <p:nvSpPr>
          <p:cNvPr id="4" name="Text Placeholder 3">
            <a:extLst>
              <a:ext uri="{FF2B5EF4-FFF2-40B4-BE49-F238E27FC236}">
                <a16:creationId xmlns:a16="http://schemas.microsoft.com/office/drawing/2014/main" id="{B0103EDD-7048-8F46-8AC3-98100D68152D}"/>
              </a:ext>
            </a:extLst>
          </p:cNvPr>
          <p:cNvSpPr>
            <a:spLocks noGrp="1"/>
          </p:cNvSpPr>
          <p:nvPr>
            <p:ph type="body" sz="quarter" idx="17"/>
          </p:nvPr>
        </p:nvSpPr>
        <p:spPr/>
        <p:txBody>
          <a:bodyPr/>
          <a:lstStyle/>
          <a:p>
            <a:r>
              <a:rPr lang="en-US" dirty="0"/>
              <a:t>Connections</a:t>
            </a:r>
          </a:p>
        </p:txBody>
      </p:sp>
      <p:pic>
        <p:nvPicPr>
          <p:cNvPr id="5" name="Picture 4">
            <a:extLst>
              <a:ext uri="{FF2B5EF4-FFF2-40B4-BE49-F238E27FC236}">
                <a16:creationId xmlns:a16="http://schemas.microsoft.com/office/drawing/2014/main" id="{886A1E6D-512C-1845-BA16-B9B8AD63CBB9}"/>
              </a:ext>
            </a:extLst>
          </p:cNvPr>
          <p:cNvPicPr>
            <a:picLocks noChangeAspect="1"/>
          </p:cNvPicPr>
          <p:nvPr/>
        </p:nvPicPr>
        <p:blipFill>
          <a:blip r:embed="rId3"/>
          <a:stretch>
            <a:fillRect/>
          </a:stretch>
        </p:blipFill>
        <p:spPr>
          <a:xfrm>
            <a:off x="6125763" y="1374618"/>
            <a:ext cx="5908585" cy="4452160"/>
          </a:xfrm>
          <a:prstGeom prst="rect">
            <a:avLst/>
          </a:prstGeom>
        </p:spPr>
      </p:pic>
      <p:sp>
        <p:nvSpPr>
          <p:cNvPr id="6" name="TextBox 5">
            <a:extLst>
              <a:ext uri="{FF2B5EF4-FFF2-40B4-BE49-F238E27FC236}">
                <a16:creationId xmlns:a16="http://schemas.microsoft.com/office/drawing/2014/main" id="{2673A718-0EC4-6740-A21D-321E2A2F6E01}"/>
              </a:ext>
            </a:extLst>
          </p:cNvPr>
          <p:cNvSpPr txBox="1"/>
          <p:nvPr/>
        </p:nvSpPr>
        <p:spPr>
          <a:xfrm>
            <a:off x="462987" y="1782501"/>
            <a:ext cx="5567423" cy="3139321"/>
          </a:xfrm>
          <a:prstGeom prst="rect">
            <a:avLst/>
          </a:prstGeom>
          <a:noFill/>
        </p:spPr>
        <p:txBody>
          <a:bodyPr wrap="square" rtlCol="0">
            <a:spAutoFit/>
          </a:bodyPr>
          <a:lstStyle/>
          <a:p>
            <a:r>
              <a:rPr lang="en-US" dirty="0"/>
              <a:t>Barrier for effective applied space weather: (from the research side)</a:t>
            </a:r>
          </a:p>
          <a:p>
            <a:endParaRPr lang="en-US" dirty="0"/>
          </a:p>
          <a:p>
            <a:pPr marL="342900" indent="-342900">
              <a:buAutoNum type="arabicParenR"/>
            </a:pPr>
            <a:r>
              <a:rPr lang="en-US" dirty="0"/>
              <a:t>Finding and knowing best how to communicate  with end users</a:t>
            </a:r>
          </a:p>
          <a:p>
            <a:pPr marL="342900" indent="-342900">
              <a:buAutoNum type="arabicParenR"/>
            </a:pPr>
            <a:r>
              <a:rPr lang="en-US" dirty="0"/>
              <a:t>Knowing what research will produce useful tools to aid decision making processes. </a:t>
            </a:r>
          </a:p>
          <a:p>
            <a:pPr marL="342900" indent="-342900">
              <a:buAutoNum type="arabicParenR"/>
            </a:pPr>
            <a:r>
              <a:rPr lang="en-US" dirty="0"/>
              <a:t>Knowing the requirements and needs of the user community </a:t>
            </a:r>
          </a:p>
          <a:p>
            <a:pPr marL="342900" indent="-342900">
              <a:buAutoNum type="arabicParenR"/>
            </a:pPr>
            <a:r>
              <a:rPr lang="en-US" dirty="0"/>
              <a:t>Advertising how our research could be useful</a:t>
            </a:r>
          </a:p>
          <a:p>
            <a:endParaRPr lang="en-US" dirty="0"/>
          </a:p>
        </p:txBody>
      </p:sp>
      <p:sp>
        <p:nvSpPr>
          <p:cNvPr id="7" name="Rectangle 6">
            <a:extLst>
              <a:ext uri="{FF2B5EF4-FFF2-40B4-BE49-F238E27FC236}">
                <a16:creationId xmlns:a16="http://schemas.microsoft.com/office/drawing/2014/main" id="{2D0B695C-0C55-0746-B3ED-5EEF91393545}"/>
              </a:ext>
            </a:extLst>
          </p:cNvPr>
          <p:cNvSpPr/>
          <p:nvPr/>
        </p:nvSpPr>
        <p:spPr>
          <a:xfrm>
            <a:off x="11522599" y="5786672"/>
            <a:ext cx="792866" cy="276999"/>
          </a:xfrm>
          <a:prstGeom prst="rect">
            <a:avLst/>
          </a:prstGeom>
        </p:spPr>
        <p:txBody>
          <a:bodyPr wrap="square">
            <a:spAutoFit/>
          </a:bodyPr>
          <a:lstStyle/>
          <a:p>
            <a:r>
              <a:rPr lang="en-US" sz="1200" dirty="0">
                <a:solidFill>
                  <a:srgbClr val="333333"/>
                </a:solidFill>
                <a:latin typeface="Helvetica Neue" panose="02000503000000020004" pitchFamily="2" charset="0"/>
              </a:rPr>
              <a:t>NASA</a:t>
            </a:r>
            <a:endParaRPr lang="en-US" sz="1200" dirty="0"/>
          </a:p>
        </p:txBody>
      </p:sp>
    </p:spTree>
    <p:extLst>
      <p:ext uri="{BB962C8B-B14F-4D97-AF65-F5344CB8AC3E}">
        <p14:creationId xmlns:p14="http://schemas.microsoft.com/office/powerpoint/2010/main" val="2833134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2404B4-5F1E-4645-8C12-AD569A4FFD4B}"/>
              </a:ext>
            </a:extLst>
          </p:cNvPr>
          <p:cNvSpPr>
            <a:spLocks noGrp="1"/>
          </p:cNvSpPr>
          <p:nvPr>
            <p:ph type="title"/>
          </p:nvPr>
        </p:nvSpPr>
        <p:spPr/>
        <p:txBody>
          <a:bodyPr/>
          <a:lstStyle/>
          <a:p>
            <a:r>
              <a:rPr lang="en-US" dirty="0"/>
              <a:t>Application Usability Levels</a:t>
            </a:r>
          </a:p>
        </p:txBody>
      </p:sp>
      <p:sp>
        <p:nvSpPr>
          <p:cNvPr id="3" name="Text Placeholder 2">
            <a:extLst>
              <a:ext uri="{FF2B5EF4-FFF2-40B4-BE49-F238E27FC236}">
                <a16:creationId xmlns:a16="http://schemas.microsoft.com/office/drawing/2014/main" id="{96B2CC35-7045-7341-99B5-6F4B62B88A3A}"/>
              </a:ext>
            </a:extLst>
          </p:cNvPr>
          <p:cNvSpPr>
            <a:spLocks noGrp="1"/>
          </p:cNvSpPr>
          <p:nvPr>
            <p:ph type="body" sz="quarter" idx="16"/>
          </p:nvPr>
        </p:nvSpPr>
        <p:spPr/>
        <p:txBody>
          <a:bodyPr/>
          <a:lstStyle/>
          <a:p>
            <a:r>
              <a:rPr lang="en-US" dirty="0"/>
              <a:t>Proposed tracking method </a:t>
            </a:r>
          </a:p>
        </p:txBody>
      </p:sp>
      <p:sp>
        <p:nvSpPr>
          <p:cNvPr id="4" name="Text Placeholder 3">
            <a:extLst>
              <a:ext uri="{FF2B5EF4-FFF2-40B4-BE49-F238E27FC236}">
                <a16:creationId xmlns:a16="http://schemas.microsoft.com/office/drawing/2014/main" id="{5B8276D4-AF57-6D41-A334-AFAB562D429D}"/>
              </a:ext>
            </a:extLst>
          </p:cNvPr>
          <p:cNvSpPr>
            <a:spLocks noGrp="1"/>
          </p:cNvSpPr>
          <p:nvPr>
            <p:ph type="body" sz="quarter" idx="17"/>
          </p:nvPr>
        </p:nvSpPr>
        <p:spPr/>
        <p:txBody>
          <a:bodyPr/>
          <a:lstStyle/>
          <a:p>
            <a:r>
              <a:rPr lang="en-US" dirty="0"/>
              <a:t>AULs</a:t>
            </a:r>
          </a:p>
        </p:txBody>
      </p:sp>
      <p:sp>
        <p:nvSpPr>
          <p:cNvPr id="6" name="Rectangle 5">
            <a:extLst>
              <a:ext uri="{FF2B5EF4-FFF2-40B4-BE49-F238E27FC236}">
                <a16:creationId xmlns:a16="http://schemas.microsoft.com/office/drawing/2014/main" id="{83ED1816-36AF-DF41-8121-84F3B8F83678}"/>
              </a:ext>
            </a:extLst>
          </p:cNvPr>
          <p:cNvSpPr>
            <a:spLocks noChangeArrowheads="1"/>
          </p:cNvSpPr>
          <p:nvPr/>
        </p:nvSpPr>
        <p:spPr bwMode="auto">
          <a:xfrm>
            <a:off x="179882" y="1127498"/>
            <a:ext cx="5258215" cy="5022320"/>
          </a:xfrm>
          <a:prstGeom prst="rect">
            <a:avLst/>
          </a:prstGeom>
          <a:noFill/>
          <a:ln w="9525">
            <a:noFill/>
            <a:miter lim="800000"/>
            <a:headEnd/>
            <a:tailEnd/>
          </a:ln>
        </p:spPr>
        <p:txBody>
          <a:bodyPr/>
          <a:lstStyle/>
          <a:p>
            <a:pPr>
              <a:spcAft>
                <a:spcPts val="1200"/>
              </a:spcAft>
              <a:defRPr/>
            </a:pPr>
            <a:r>
              <a:rPr lang="en-US" sz="2200" b="1" dirty="0">
                <a:solidFill>
                  <a:srgbClr val="333399"/>
                </a:solidFill>
              </a:rPr>
              <a:t>AUL: Application Usability Level  </a:t>
            </a:r>
            <a:endParaRPr lang="en-US" sz="2200" dirty="0">
              <a:solidFill>
                <a:srgbClr val="000000"/>
              </a:solidFill>
            </a:endParaRPr>
          </a:p>
          <a:p>
            <a:pPr>
              <a:defRPr/>
            </a:pPr>
            <a:r>
              <a:rPr lang="en-US" dirty="0">
                <a:solidFill>
                  <a:srgbClr val="000000"/>
                </a:solidFill>
              </a:rPr>
              <a:t>An effective framework to aid in communication, track progress of a project towards completion, and advertise user needs and research capabilities. </a:t>
            </a:r>
          </a:p>
          <a:p>
            <a:pPr>
              <a:defRPr/>
            </a:pPr>
            <a:endParaRPr lang="en-US" dirty="0">
              <a:solidFill>
                <a:srgbClr val="000000"/>
              </a:solidFill>
            </a:endParaRPr>
          </a:p>
          <a:p>
            <a:pPr>
              <a:defRPr/>
            </a:pPr>
            <a:endParaRPr lang="en-US" dirty="0">
              <a:solidFill>
                <a:srgbClr val="000000"/>
              </a:solidFill>
            </a:endParaRPr>
          </a:p>
          <a:p>
            <a:pPr marL="457200" indent="-457200">
              <a:spcAft>
                <a:spcPts val="600"/>
              </a:spcAft>
              <a:defRPr/>
            </a:pPr>
            <a:endParaRPr lang="en-US" sz="2800" dirty="0">
              <a:solidFill>
                <a:srgbClr val="000000"/>
              </a:solidFill>
            </a:endParaRPr>
          </a:p>
        </p:txBody>
      </p:sp>
      <p:pic>
        <p:nvPicPr>
          <p:cNvPr id="7" name="Picture 6">
            <a:extLst>
              <a:ext uri="{FF2B5EF4-FFF2-40B4-BE49-F238E27FC236}">
                <a16:creationId xmlns:a16="http://schemas.microsoft.com/office/drawing/2014/main" id="{C80192B2-456F-8143-8F4F-BCB3C0101220}"/>
              </a:ext>
            </a:extLst>
          </p:cNvPr>
          <p:cNvPicPr>
            <a:picLocks noChangeAspect="1"/>
          </p:cNvPicPr>
          <p:nvPr/>
        </p:nvPicPr>
        <p:blipFill>
          <a:blip r:embed="rId2"/>
          <a:stretch>
            <a:fillRect/>
          </a:stretch>
        </p:blipFill>
        <p:spPr>
          <a:xfrm>
            <a:off x="5336738" y="1196470"/>
            <a:ext cx="6855262" cy="4844565"/>
          </a:xfrm>
          <a:prstGeom prst="rect">
            <a:avLst/>
          </a:prstGeom>
        </p:spPr>
      </p:pic>
    </p:spTree>
    <p:extLst>
      <p:ext uri="{BB962C8B-B14F-4D97-AF65-F5344CB8AC3E}">
        <p14:creationId xmlns:p14="http://schemas.microsoft.com/office/powerpoint/2010/main" val="36778455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2404B4-5F1E-4645-8C12-AD569A4FFD4B}"/>
              </a:ext>
            </a:extLst>
          </p:cNvPr>
          <p:cNvSpPr>
            <a:spLocks noGrp="1"/>
          </p:cNvSpPr>
          <p:nvPr>
            <p:ph type="title"/>
          </p:nvPr>
        </p:nvSpPr>
        <p:spPr/>
        <p:txBody>
          <a:bodyPr/>
          <a:lstStyle/>
          <a:p>
            <a:r>
              <a:rPr lang="en-US" dirty="0"/>
              <a:t>Application Usability Levels</a:t>
            </a:r>
          </a:p>
        </p:txBody>
      </p:sp>
      <p:sp>
        <p:nvSpPr>
          <p:cNvPr id="3" name="Text Placeholder 2">
            <a:extLst>
              <a:ext uri="{FF2B5EF4-FFF2-40B4-BE49-F238E27FC236}">
                <a16:creationId xmlns:a16="http://schemas.microsoft.com/office/drawing/2014/main" id="{96B2CC35-7045-7341-99B5-6F4B62B88A3A}"/>
              </a:ext>
            </a:extLst>
          </p:cNvPr>
          <p:cNvSpPr>
            <a:spLocks noGrp="1"/>
          </p:cNvSpPr>
          <p:nvPr>
            <p:ph type="body" sz="quarter" idx="16"/>
          </p:nvPr>
        </p:nvSpPr>
        <p:spPr/>
        <p:txBody>
          <a:bodyPr/>
          <a:lstStyle/>
          <a:p>
            <a:r>
              <a:rPr lang="en-US" dirty="0"/>
              <a:t>The three phases </a:t>
            </a:r>
          </a:p>
        </p:txBody>
      </p:sp>
      <p:sp>
        <p:nvSpPr>
          <p:cNvPr id="4" name="Text Placeholder 3">
            <a:extLst>
              <a:ext uri="{FF2B5EF4-FFF2-40B4-BE49-F238E27FC236}">
                <a16:creationId xmlns:a16="http://schemas.microsoft.com/office/drawing/2014/main" id="{5B8276D4-AF57-6D41-A334-AFAB562D429D}"/>
              </a:ext>
            </a:extLst>
          </p:cNvPr>
          <p:cNvSpPr>
            <a:spLocks noGrp="1"/>
          </p:cNvSpPr>
          <p:nvPr>
            <p:ph type="body" sz="quarter" idx="17"/>
          </p:nvPr>
        </p:nvSpPr>
        <p:spPr/>
        <p:txBody>
          <a:bodyPr/>
          <a:lstStyle/>
          <a:p>
            <a:r>
              <a:rPr lang="en-US" dirty="0"/>
              <a:t>AULs</a:t>
            </a:r>
          </a:p>
        </p:txBody>
      </p:sp>
      <p:sp>
        <p:nvSpPr>
          <p:cNvPr id="6" name="Rectangle 5">
            <a:extLst>
              <a:ext uri="{FF2B5EF4-FFF2-40B4-BE49-F238E27FC236}">
                <a16:creationId xmlns:a16="http://schemas.microsoft.com/office/drawing/2014/main" id="{83ED1816-36AF-DF41-8121-84F3B8F83678}"/>
              </a:ext>
            </a:extLst>
          </p:cNvPr>
          <p:cNvSpPr>
            <a:spLocks noChangeArrowheads="1"/>
          </p:cNvSpPr>
          <p:nvPr/>
        </p:nvSpPr>
        <p:spPr bwMode="auto">
          <a:xfrm>
            <a:off x="179882" y="1127498"/>
            <a:ext cx="5258215" cy="5022320"/>
          </a:xfrm>
          <a:prstGeom prst="rect">
            <a:avLst/>
          </a:prstGeom>
          <a:noFill/>
          <a:ln w="9525">
            <a:noFill/>
            <a:miter lim="800000"/>
            <a:headEnd/>
            <a:tailEnd/>
          </a:ln>
        </p:spPr>
        <p:txBody>
          <a:bodyPr/>
          <a:lstStyle/>
          <a:p>
            <a:pPr>
              <a:spcAft>
                <a:spcPts val="1200"/>
              </a:spcAft>
              <a:defRPr/>
            </a:pPr>
            <a:r>
              <a:rPr lang="en-US" sz="2200" b="1" dirty="0">
                <a:solidFill>
                  <a:srgbClr val="333399"/>
                </a:solidFill>
              </a:rPr>
              <a:t>AUL: Application Usability Level </a:t>
            </a:r>
          </a:p>
          <a:p>
            <a:pPr>
              <a:spcAft>
                <a:spcPts val="1200"/>
              </a:spcAft>
              <a:defRPr/>
            </a:pPr>
            <a:r>
              <a:rPr lang="en-US" sz="2200" b="1" dirty="0">
                <a:solidFill>
                  <a:srgbClr val="333399"/>
                </a:solidFill>
              </a:rPr>
              <a:t>Phases: </a:t>
            </a:r>
          </a:p>
          <a:p>
            <a:pPr>
              <a:defRPr/>
            </a:pPr>
            <a:r>
              <a:rPr lang="en-US" dirty="0">
                <a:solidFill>
                  <a:srgbClr val="000000"/>
                </a:solidFill>
              </a:rPr>
              <a:t>Phase 1:  Discovery and Viability </a:t>
            </a:r>
          </a:p>
          <a:p>
            <a:pPr>
              <a:defRPr/>
            </a:pPr>
            <a:r>
              <a:rPr lang="en-US" dirty="0">
                <a:solidFill>
                  <a:srgbClr val="000000"/>
                </a:solidFill>
              </a:rPr>
              <a:t> </a:t>
            </a:r>
          </a:p>
          <a:p>
            <a:pPr>
              <a:defRPr/>
            </a:pPr>
            <a:r>
              <a:rPr lang="en-US" dirty="0">
                <a:solidFill>
                  <a:srgbClr val="000000"/>
                </a:solidFill>
              </a:rPr>
              <a:t>Phase 2: Development, Testing, and Validation</a:t>
            </a:r>
          </a:p>
          <a:p>
            <a:pPr>
              <a:defRPr/>
            </a:pPr>
            <a:endParaRPr lang="en-US" dirty="0">
              <a:solidFill>
                <a:srgbClr val="000000"/>
              </a:solidFill>
            </a:endParaRPr>
          </a:p>
          <a:p>
            <a:pPr>
              <a:defRPr/>
            </a:pPr>
            <a:r>
              <a:rPr lang="en-US" dirty="0">
                <a:solidFill>
                  <a:srgbClr val="000000"/>
                </a:solidFill>
              </a:rPr>
              <a:t>Phase 3: Implementation and integration into operational status. </a:t>
            </a:r>
          </a:p>
          <a:p>
            <a:pPr>
              <a:spcAft>
                <a:spcPts val="1200"/>
              </a:spcAft>
              <a:defRPr/>
            </a:pPr>
            <a:r>
              <a:rPr lang="en-US" b="1" dirty="0">
                <a:solidFill>
                  <a:srgbClr val="333399"/>
                </a:solidFill>
              </a:rPr>
              <a:t> </a:t>
            </a:r>
            <a:endParaRPr lang="en-US" dirty="0">
              <a:solidFill>
                <a:srgbClr val="000000"/>
              </a:solidFill>
            </a:endParaRPr>
          </a:p>
          <a:p>
            <a:pPr>
              <a:defRPr/>
            </a:pPr>
            <a:endParaRPr lang="en-US" dirty="0">
              <a:solidFill>
                <a:srgbClr val="000000"/>
              </a:solidFill>
            </a:endParaRPr>
          </a:p>
          <a:p>
            <a:pPr marL="457200" indent="-457200">
              <a:spcAft>
                <a:spcPts val="600"/>
              </a:spcAft>
              <a:defRPr/>
            </a:pPr>
            <a:endParaRPr lang="en-US" sz="2800" dirty="0">
              <a:solidFill>
                <a:srgbClr val="000000"/>
              </a:solidFill>
            </a:endParaRPr>
          </a:p>
        </p:txBody>
      </p:sp>
      <p:grpSp>
        <p:nvGrpSpPr>
          <p:cNvPr id="5" name="Group 4">
            <a:extLst>
              <a:ext uri="{FF2B5EF4-FFF2-40B4-BE49-F238E27FC236}">
                <a16:creationId xmlns:a16="http://schemas.microsoft.com/office/drawing/2014/main" id="{6B10BE82-6F2E-7F4F-B5BA-DE69A2CE1A26}"/>
              </a:ext>
            </a:extLst>
          </p:cNvPr>
          <p:cNvGrpSpPr/>
          <p:nvPr/>
        </p:nvGrpSpPr>
        <p:grpSpPr>
          <a:xfrm>
            <a:off x="2492300" y="3929811"/>
            <a:ext cx="9301163" cy="1933027"/>
            <a:chOff x="3414365" y="3830992"/>
            <a:chExt cx="6494193" cy="1067476"/>
          </a:xfrm>
        </p:grpSpPr>
        <p:sp>
          <p:nvSpPr>
            <p:cNvPr id="10" name="Rectangle 9">
              <a:extLst>
                <a:ext uri="{FF2B5EF4-FFF2-40B4-BE49-F238E27FC236}">
                  <a16:creationId xmlns:a16="http://schemas.microsoft.com/office/drawing/2014/main" id="{33CEBD18-B4F6-4B49-9BCC-333D856E8ECE}"/>
                </a:ext>
              </a:extLst>
            </p:cNvPr>
            <p:cNvSpPr/>
            <p:nvPr/>
          </p:nvSpPr>
          <p:spPr>
            <a:xfrm>
              <a:off x="5282681" y="3859218"/>
              <a:ext cx="3967753" cy="369332"/>
            </a:xfrm>
            <a:prstGeom prst="rect">
              <a:avLst/>
            </a:prstGeom>
          </p:spPr>
          <p:txBody>
            <a:bodyPr wrap="none">
              <a:spAutoFit/>
            </a:bodyPr>
            <a:lstStyle/>
            <a:p>
              <a:r>
                <a:rPr lang="en-US" dirty="0"/>
                <a:t>Development, testing, and validation </a:t>
              </a:r>
            </a:p>
          </p:txBody>
        </p:sp>
        <p:pic>
          <p:nvPicPr>
            <p:cNvPr id="12" name="Picture 11">
              <a:extLst>
                <a:ext uri="{FF2B5EF4-FFF2-40B4-BE49-F238E27FC236}">
                  <a16:creationId xmlns:a16="http://schemas.microsoft.com/office/drawing/2014/main" id="{2388E5DE-C6E2-5C4B-BAC1-0F880EF7F305}"/>
                </a:ext>
              </a:extLst>
            </p:cNvPr>
            <p:cNvPicPr>
              <a:picLocks noChangeAspect="1"/>
            </p:cNvPicPr>
            <p:nvPr/>
          </p:nvPicPr>
          <p:blipFill>
            <a:blip r:embed="rId2"/>
            <a:stretch>
              <a:fillRect/>
            </a:stretch>
          </p:blipFill>
          <p:spPr>
            <a:xfrm>
              <a:off x="3698258" y="3830992"/>
              <a:ext cx="6210300" cy="927100"/>
            </a:xfrm>
            <a:prstGeom prst="rect">
              <a:avLst/>
            </a:prstGeom>
          </p:spPr>
        </p:pic>
        <p:sp>
          <p:nvSpPr>
            <p:cNvPr id="13" name="Rectangle 12">
              <a:extLst>
                <a:ext uri="{FF2B5EF4-FFF2-40B4-BE49-F238E27FC236}">
                  <a16:creationId xmlns:a16="http://schemas.microsoft.com/office/drawing/2014/main" id="{86919D57-3A46-414A-827D-A21E308ABF1B}"/>
                </a:ext>
              </a:extLst>
            </p:cNvPr>
            <p:cNvSpPr/>
            <p:nvPr/>
          </p:nvSpPr>
          <p:spPr>
            <a:xfrm>
              <a:off x="3698258" y="4146824"/>
              <a:ext cx="966931" cy="369332"/>
            </a:xfrm>
            <a:prstGeom prst="rect">
              <a:avLst/>
            </a:prstGeom>
          </p:spPr>
          <p:txBody>
            <a:bodyPr wrap="none">
              <a:spAutoFit/>
            </a:bodyPr>
            <a:lstStyle/>
            <a:p>
              <a:r>
                <a:rPr lang="en-US" dirty="0">
                  <a:solidFill>
                    <a:schemeClr val="bg1">
                      <a:lumMod val="95000"/>
                    </a:schemeClr>
                  </a:solidFill>
                </a:rPr>
                <a:t>Phase I</a:t>
              </a:r>
            </a:p>
          </p:txBody>
        </p:sp>
        <p:sp>
          <p:nvSpPr>
            <p:cNvPr id="14" name="Rectangle 13">
              <a:extLst>
                <a:ext uri="{FF2B5EF4-FFF2-40B4-BE49-F238E27FC236}">
                  <a16:creationId xmlns:a16="http://schemas.microsoft.com/office/drawing/2014/main" id="{34A3E44F-48B3-7D42-9130-7B38B54F2965}"/>
                </a:ext>
              </a:extLst>
            </p:cNvPr>
            <p:cNvSpPr/>
            <p:nvPr/>
          </p:nvSpPr>
          <p:spPr>
            <a:xfrm>
              <a:off x="3414365" y="4489970"/>
              <a:ext cx="2501647" cy="369332"/>
            </a:xfrm>
            <a:prstGeom prst="rect">
              <a:avLst/>
            </a:prstGeom>
          </p:spPr>
          <p:txBody>
            <a:bodyPr wrap="none">
              <a:spAutoFit/>
            </a:bodyPr>
            <a:lstStyle/>
            <a:p>
              <a:r>
                <a:rPr lang="en-US" dirty="0"/>
                <a:t>Discovery and Viability</a:t>
              </a:r>
            </a:p>
          </p:txBody>
        </p:sp>
        <p:sp>
          <p:nvSpPr>
            <p:cNvPr id="11" name="Rectangle 10">
              <a:extLst>
                <a:ext uri="{FF2B5EF4-FFF2-40B4-BE49-F238E27FC236}">
                  <a16:creationId xmlns:a16="http://schemas.microsoft.com/office/drawing/2014/main" id="{697AB5FE-D6D9-BD48-9599-CA73C3447677}"/>
                </a:ext>
              </a:extLst>
            </p:cNvPr>
            <p:cNvSpPr/>
            <p:nvPr/>
          </p:nvSpPr>
          <p:spPr>
            <a:xfrm>
              <a:off x="6796011" y="4541545"/>
              <a:ext cx="2494173" cy="356923"/>
            </a:xfrm>
            <a:prstGeom prst="rect">
              <a:avLst/>
            </a:prstGeom>
          </p:spPr>
          <p:txBody>
            <a:bodyPr wrap="square">
              <a:spAutoFit/>
            </a:bodyPr>
            <a:lstStyle/>
            <a:p>
              <a:pPr algn="ctr"/>
              <a:r>
                <a:rPr lang="en-US" dirty="0"/>
                <a:t>Implementation and integration into operational status</a:t>
              </a:r>
            </a:p>
          </p:txBody>
        </p:sp>
        <p:sp>
          <p:nvSpPr>
            <p:cNvPr id="15" name="Rectangle 14">
              <a:extLst>
                <a:ext uri="{FF2B5EF4-FFF2-40B4-BE49-F238E27FC236}">
                  <a16:creationId xmlns:a16="http://schemas.microsoft.com/office/drawing/2014/main" id="{D8E3862B-2501-DA4F-8DED-5D352FC2A753}"/>
                </a:ext>
              </a:extLst>
            </p:cNvPr>
            <p:cNvSpPr/>
            <p:nvPr/>
          </p:nvSpPr>
          <p:spPr>
            <a:xfrm>
              <a:off x="6156644" y="4146824"/>
              <a:ext cx="1031051" cy="369332"/>
            </a:xfrm>
            <a:prstGeom prst="rect">
              <a:avLst/>
            </a:prstGeom>
          </p:spPr>
          <p:txBody>
            <a:bodyPr wrap="none">
              <a:spAutoFit/>
            </a:bodyPr>
            <a:lstStyle/>
            <a:p>
              <a:r>
                <a:rPr lang="en-US" dirty="0">
                  <a:solidFill>
                    <a:schemeClr val="bg1">
                      <a:lumMod val="95000"/>
                    </a:schemeClr>
                  </a:solidFill>
                </a:rPr>
                <a:t>Phase II</a:t>
              </a:r>
            </a:p>
          </p:txBody>
        </p:sp>
        <p:sp>
          <p:nvSpPr>
            <p:cNvPr id="16" name="Rectangle 15">
              <a:extLst>
                <a:ext uri="{FF2B5EF4-FFF2-40B4-BE49-F238E27FC236}">
                  <a16:creationId xmlns:a16="http://schemas.microsoft.com/office/drawing/2014/main" id="{6EB834FC-ABBC-7A4A-B3F0-7A746F642559}"/>
                </a:ext>
              </a:extLst>
            </p:cNvPr>
            <p:cNvSpPr/>
            <p:nvPr/>
          </p:nvSpPr>
          <p:spPr>
            <a:xfrm>
              <a:off x="8289163" y="4138144"/>
              <a:ext cx="1095172" cy="369332"/>
            </a:xfrm>
            <a:prstGeom prst="rect">
              <a:avLst/>
            </a:prstGeom>
          </p:spPr>
          <p:txBody>
            <a:bodyPr wrap="none">
              <a:spAutoFit/>
            </a:bodyPr>
            <a:lstStyle/>
            <a:p>
              <a:r>
                <a:rPr lang="en-US" dirty="0"/>
                <a:t>Phase III</a:t>
              </a:r>
            </a:p>
          </p:txBody>
        </p:sp>
      </p:grpSp>
    </p:spTree>
    <p:extLst>
      <p:ext uri="{BB962C8B-B14F-4D97-AF65-F5344CB8AC3E}">
        <p14:creationId xmlns:p14="http://schemas.microsoft.com/office/powerpoint/2010/main" val="38726537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2404B4-5F1E-4645-8C12-AD569A4FFD4B}"/>
              </a:ext>
            </a:extLst>
          </p:cNvPr>
          <p:cNvSpPr>
            <a:spLocks noGrp="1"/>
          </p:cNvSpPr>
          <p:nvPr>
            <p:ph type="title"/>
          </p:nvPr>
        </p:nvSpPr>
        <p:spPr/>
        <p:txBody>
          <a:bodyPr/>
          <a:lstStyle/>
          <a:p>
            <a:r>
              <a:rPr lang="en-US" dirty="0"/>
              <a:t>Application Usability Levels</a:t>
            </a:r>
          </a:p>
        </p:txBody>
      </p:sp>
      <p:sp>
        <p:nvSpPr>
          <p:cNvPr id="3" name="Text Placeholder 2">
            <a:extLst>
              <a:ext uri="{FF2B5EF4-FFF2-40B4-BE49-F238E27FC236}">
                <a16:creationId xmlns:a16="http://schemas.microsoft.com/office/drawing/2014/main" id="{96B2CC35-7045-7341-99B5-6F4B62B88A3A}"/>
              </a:ext>
            </a:extLst>
          </p:cNvPr>
          <p:cNvSpPr>
            <a:spLocks noGrp="1"/>
          </p:cNvSpPr>
          <p:nvPr>
            <p:ph type="body" sz="quarter" idx="16"/>
          </p:nvPr>
        </p:nvSpPr>
        <p:spPr/>
        <p:txBody>
          <a:bodyPr/>
          <a:lstStyle/>
          <a:p>
            <a:r>
              <a:rPr lang="en-US" dirty="0"/>
              <a:t>The three phases </a:t>
            </a:r>
          </a:p>
        </p:txBody>
      </p:sp>
      <p:sp>
        <p:nvSpPr>
          <p:cNvPr id="4" name="Text Placeholder 3">
            <a:extLst>
              <a:ext uri="{FF2B5EF4-FFF2-40B4-BE49-F238E27FC236}">
                <a16:creationId xmlns:a16="http://schemas.microsoft.com/office/drawing/2014/main" id="{5B8276D4-AF57-6D41-A334-AFAB562D429D}"/>
              </a:ext>
            </a:extLst>
          </p:cNvPr>
          <p:cNvSpPr>
            <a:spLocks noGrp="1"/>
          </p:cNvSpPr>
          <p:nvPr>
            <p:ph type="body" sz="quarter" idx="17"/>
          </p:nvPr>
        </p:nvSpPr>
        <p:spPr/>
        <p:txBody>
          <a:bodyPr/>
          <a:lstStyle/>
          <a:p>
            <a:r>
              <a:rPr lang="en-US" dirty="0"/>
              <a:t>AULs</a:t>
            </a:r>
          </a:p>
        </p:txBody>
      </p:sp>
      <p:sp>
        <p:nvSpPr>
          <p:cNvPr id="6" name="Rectangle 5">
            <a:extLst>
              <a:ext uri="{FF2B5EF4-FFF2-40B4-BE49-F238E27FC236}">
                <a16:creationId xmlns:a16="http://schemas.microsoft.com/office/drawing/2014/main" id="{83ED1816-36AF-DF41-8121-84F3B8F83678}"/>
              </a:ext>
            </a:extLst>
          </p:cNvPr>
          <p:cNvSpPr>
            <a:spLocks noChangeArrowheads="1"/>
          </p:cNvSpPr>
          <p:nvPr/>
        </p:nvSpPr>
        <p:spPr bwMode="auto">
          <a:xfrm>
            <a:off x="179882" y="1127498"/>
            <a:ext cx="5258215" cy="5022320"/>
          </a:xfrm>
          <a:prstGeom prst="rect">
            <a:avLst/>
          </a:prstGeom>
          <a:noFill/>
          <a:ln w="9525">
            <a:noFill/>
            <a:miter lim="800000"/>
            <a:headEnd/>
            <a:tailEnd/>
          </a:ln>
        </p:spPr>
        <p:txBody>
          <a:bodyPr/>
          <a:lstStyle/>
          <a:p>
            <a:pPr>
              <a:spcAft>
                <a:spcPts val="1200"/>
              </a:spcAft>
              <a:defRPr/>
            </a:pPr>
            <a:r>
              <a:rPr lang="en-US" sz="2200" b="1" dirty="0">
                <a:solidFill>
                  <a:srgbClr val="333399"/>
                </a:solidFill>
              </a:rPr>
              <a:t>AUL: Application Usability Level </a:t>
            </a:r>
          </a:p>
          <a:p>
            <a:pPr>
              <a:spcAft>
                <a:spcPts val="1200"/>
              </a:spcAft>
              <a:defRPr/>
            </a:pPr>
            <a:r>
              <a:rPr lang="en-US" sz="2200" b="1" dirty="0">
                <a:solidFill>
                  <a:srgbClr val="333399"/>
                </a:solidFill>
              </a:rPr>
              <a:t>Phase 1</a:t>
            </a:r>
          </a:p>
          <a:p>
            <a:pPr>
              <a:defRPr/>
            </a:pPr>
            <a:endParaRPr lang="en-US" dirty="0">
              <a:solidFill>
                <a:srgbClr val="000000"/>
              </a:solidFill>
            </a:endParaRPr>
          </a:p>
          <a:p>
            <a:pPr marL="457200" indent="-457200">
              <a:spcAft>
                <a:spcPts val="600"/>
              </a:spcAft>
              <a:defRPr/>
            </a:pPr>
            <a:endParaRPr lang="en-US" sz="2800" dirty="0">
              <a:solidFill>
                <a:srgbClr val="000000"/>
              </a:solidFill>
            </a:endParaRPr>
          </a:p>
        </p:txBody>
      </p:sp>
      <p:pic>
        <p:nvPicPr>
          <p:cNvPr id="14" name="Picture 13">
            <a:extLst>
              <a:ext uri="{FF2B5EF4-FFF2-40B4-BE49-F238E27FC236}">
                <a16:creationId xmlns:a16="http://schemas.microsoft.com/office/drawing/2014/main" id="{0F79AEBB-E9B5-3348-B4F7-268BAB55ECCD}"/>
              </a:ext>
            </a:extLst>
          </p:cNvPr>
          <p:cNvPicPr>
            <a:picLocks noChangeAspect="1"/>
          </p:cNvPicPr>
          <p:nvPr/>
        </p:nvPicPr>
        <p:blipFill>
          <a:blip r:embed="rId3"/>
          <a:stretch>
            <a:fillRect/>
          </a:stretch>
        </p:blipFill>
        <p:spPr>
          <a:xfrm>
            <a:off x="5984258" y="3289995"/>
            <a:ext cx="6210300" cy="927100"/>
          </a:xfrm>
          <a:prstGeom prst="rect">
            <a:avLst/>
          </a:prstGeom>
        </p:spPr>
      </p:pic>
      <p:sp>
        <p:nvSpPr>
          <p:cNvPr id="15" name="Rectangle 14">
            <a:extLst>
              <a:ext uri="{FF2B5EF4-FFF2-40B4-BE49-F238E27FC236}">
                <a16:creationId xmlns:a16="http://schemas.microsoft.com/office/drawing/2014/main" id="{11D63D39-61C1-724C-AB2D-1CFB8F0F7DC1}"/>
              </a:ext>
            </a:extLst>
          </p:cNvPr>
          <p:cNvSpPr/>
          <p:nvPr/>
        </p:nvSpPr>
        <p:spPr>
          <a:xfrm>
            <a:off x="5984258" y="3568879"/>
            <a:ext cx="966931" cy="369332"/>
          </a:xfrm>
          <a:prstGeom prst="rect">
            <a:avLst/>
          </a:prstGeom>
        </p:spPr>
        <p:txBody>
          <a:bodyPr wrap="none">
            <a:spAutoFit/>
          </a:bodyPr>
          <a:lstStyle/>
          <a:p>
            <a:r>
              <a:rPr lang="en-US" dirty="0">
                <a:solidFill>
                  <a:schemeClr val="bg1">
                    <a:lumMod val="95000"/>
                  </a:schemeClr>
                </a:solidFill>
              </a:rPr>
              <a:t>Phase I</a:t>
            </a:r>
          </a:p>
        </p:txBody>
      </p:sp>
      <p:sp>
        <p:nvSpPr>
          <p:cNvPr id="16" name="Rectangle 15">
            <a:extLst>
              <a:ext uri="{FF2B5EF4-FFF2-40B4-BE49-F238E27FC236}">
                <a16:creationId xmlns:a16="http://schemas.microsoft.com/office/drawing/2014/main" id="{5C8BB0FE-9CF9-C049-96B2-4B9160E3A4FD}"/>
              </a:ext>
            </a:extLst>
          </p:cNvPr>
          <p:cNvSpPr/>
          <p:nvPr/>
        </p:nvSpPr>
        <p:spPr>
          <a:xfrm>
            <a:off x="5700365" y="3934259"/>
            <a:ext cx="2501647" cy="369332"/>
          </a:xfrm>
          <a:prstGeom prst="rect">
            <a:avLst/>
          </a:prstGeom>
        </p:spPr>
        <p:txBody>
          <a:bodyPr wrap="none">
            <a:spAutoFit/>
          </a:bodyPr>
          <a:lstStyle/>
          <a:p>
            <a:r>
              <a:rPr lang="en-US" dirty="0"/>
              <a:t>Discovery and Viability</a:t>
            </a:r>
          </a:p>
        </p:txBody>
      </p:sp>
      <p:pic>
        <p:nvPicPr>
          <p:cNvPr id="9" name="Picture 8">
            <a:extLst>
              <a:ext uri="{FF2B5EF4-FFF2-40B4-BE49-F238E27FC236}">
                <a16:creationId xmlns:a16="http://schemas.microsoft.com/office/drawing/2014/main" id="{656962CF-5318-E54C-A34C-BEFE05054903}"/>
              </a:ext>
            </a:extLst>
          </p:cNvPr>
          <p:cNvPicPr>
            <a:picLocks noChangeAspect="1"/>
          </p:cNvPicPr>
          <p:nvPr/>
        </p:nvPicPr>
        <p:blipFill>
          <a:blip r:embed="rId4"/>
          <a:stretch>
            <a:fillRect/>
          </a:stretch>
        </p:blipFill>
        <p:spPr>
          <a:xfrm>
            <a:off x="5200198" y="4290922"/>
            <a:ext cx="1568120" cy="2443823"/>
          </a:xfrm>
          <a:prstGeom prst="rect">
            <a:avLst/>
          </a:prstGeom>
        </p:spPr>
      </p:pic>
      <p:pic>
        <p:nvPicPr>
          <p:cNvPr id="10" name="Picture 9">
            <a:extLst>
              <a:ext uri="{FF2B5EF4-FFF2-40B4-BE49-F238E27FC236}">
                <a16:creationId xmlns:a16="http://schemas.microsoft.com/office/drawing/2014/main" id="{7F16F98C-80C5-0441-8782-F0394545EC04}"/>
              </a:ext>
            </a:extLst>
          </p:cNvPr>
          <p:cNvPicPr>
            <a:picLocks noChangeAspect="1"/>
          </p:cNvPicPr>
          <p:nvPr/>
        </p:nvPicPr>
        <p:blipFill>
          <a:blip r:embed="rId5"/>
          <a:stretch>
            <a:fillRect/>
          </a:stretch>
        </p:blipFill>
        <p:spPr>
          <a:xfrm>
            <a:off x="5700365" y="863544"/>
            <a:ext cx="2392803" cy="2522645"/>
          </a:xfrm>
          <a:prstGeom prst="rect">
            <a:avLst/>
          </a:prstGeom>
        </p:spPr>
      </p:pic>
      <p:pic>
        <p:nvPicPr>
          <p:cNvPr id="11" name="Picture 10">
            <a:extLst>
              <a:ext uri="{FF2B5EF4-FFF2-40B4-BE49-F238E27FC236}">
                <a16:creationId xmlns:a16="http://schemas.microsoft.com/office/drawing/2014/main" id="{B3BFEF91-BF46-AC4E-AD12-826C158BC09D}"/>
              </a:ext>
            </a:extLst>
          </p:cNvPr>
          <p:cNvPicPr>
            <a:picLocks noChangeAspect="1"/>
          </p:cNvPicPr>
          <p:nvPr/>
        </p:nvPicPr>
        <p:blipFill>
          <a:blip r:embed="rId6"/>
          <a:stretch>
            <a:fillRect/>
          </a:stretch>
        </p:blipFill>
        <p:spPr>
          <a:xfrm>
            <a:off x="7561661" y="4303591"/>
            <a:ext cx="1527747" cy="2582620"/>
          </a:xfrm>
          <a:prstGeom prst="rect">
            <a:avLst/>
          </a:prstGeom>
        </p:spPr>
      </p:pic>
    </p:spTree>
    <p:extLst>
      <p:ext uri="{BB962C8B-B14F-4D97-AF65-F5344CB8AC3E}">
        <p14:creationId xmlns:p14="http://schemas.microsoft.com/office/powerpoint/2010/main" val="11443287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2404B4-5F1E-4645-8C12-AD569A4FFD4B}"/>
              </a:ext>
            </a:extLst>
          </p:cNvPr>
          <p:cNvSpPr>
            <a:spLocks noGrp="1"/>
          </p:cNvSpPr>
          <p:nvPr>
            <p:ph type="title"/>
          </p:nvPr>
        </p:nvSpPr>
        <p:spPr/>
        <p:txBody>
          <a:bodyPr/>
          <a:lstStyle/>
          <a:p>
            <a:r>
              <a:rPr lang="en-US" dirty="0"/>
              <a:t>Application Usability Levels</a:t>
            </a:r>
          </a:p>
        </p:txBody>
      </p:sp>
      <p:sp>
        <p:nvSpPr>
          <p:cNvPr id="3" name="Text Placeholder 2">
            <a:extLst>
              <a:ext uri="{FF2B5EF4-FFF2-40B4-BE49-F238E27FC236}">
                <a16:creationId xmlns:a16="http://schemas.microsoft.com/office/drawing/2014/main" id="{96B2CC35-7045-7341-99B5-6F4B62B88A3A}"/>
              </a:ext>
            </a:extLst>
          </p:cNvPr>
          <p:cNvSpPr>
            <a:spLocks noGrp="1"/>
          </p:cNvSpPr>
          <p:nvPr>
            <p:ph type="body" sz="quarter" idx="16"/>
          </p:nvPr>
        </p:nvSpPr>
        <p:spPr/>
        <p:txBody>
          <a:bodyPr/>
          <a:lstStyle/>
          <a:p>
            <a:r>
              <a:rPr lang="en-US" dirty="0"/>
              <a:t>The three phases </a:t>
            </a:r>
          </a:p>
        </p:txBody>
      </p:sp>
      <p:sp>
        <p:nvSpPr>
          <p:cNvPr id="4" name="Text Placeholder 3">
            <a:extLst>
              <a:ext uri="{FF2B5EF4-FFF2-40B4-BE49-F238E27FC236}">
                <a16:creationId xmlns:a16="http://schemas.microsoft.com/office/drawing/2014/main" id="{5B8276D4-AF57-6D41-A334-AFAB562D429D}"/>
              </a:ext>
            </a:extLst>
          </p:cNvPr>
          <p:cNvSpPr>
            <a:spLocks noGrp="1"/>
          </p:cNvSpPr>
          <p:nvPr>
            <p:ph type="body" sz="quarter" idx="17"/>
          </p:nvPr>
        </p:nvSpPr>
        <p:spPr/>
        <p:txBody>
          <a:bodyPr/>
          <a:lstStyle/>
          <a:p>
            <a:r>
              <a:rPr lang="en-US" dirty="0"/>
              <a:t>AULs</a:t>
            </a:r>
          </a:p>
        </p:txBody>
      </p:sp>
      <p:sp>
        <p:nvSpPr>
          <p:cNvPr id="6" name="Rectangle 5">
            <a:extLst>
              <a:ext uri="{FF2B5EF4-FFF2-40B4-BE49-F238E27FC236}">
                <a16:creationId xmlns:a16="http://schemas.microsoft.com/office/drawing/2014/main" id="{83ED1816-36AF-DF41-8121-84F3B8F83678}"/>
              </a:ext>
            </a:extLst>
          </p:cNvPr>
          <p:cNvSpPr>
            <a:spLocks noChangeArrowheads="1"/>
          </p:cNvSpPr>
          <p:nvPr/>
        </p:nvSpPr>
        <p:spPr bwMode="auto">
          <a:xfrm>
            <a:off x="179882" y="1127498"/>
            <a:ext cx="5258215" cy="5022320"/>
          </a:xfrm>
          <a:prstGeom prst="rect">
            <a:avLst/>
          </a:prstGeom>
          <a:noFill/>
          <a:ln w="9525">
            <a:noFill/>
            <a:miter lim="800000"/>
            <a:headEnd/>
            <a:tailEnd/>
          </a:ln>
        </p:spPr>
        <p:txBody>
          <a:bodyPr/>
          <a:lstStyle/>
          <a:p>
            <a:pPr>
              <a:spcAft>
                <a:spcPts val="1200"/>
              </a:spcAft>
              <a:defRPr/>
            </a:pPr>
            <a:r>
              <a:rPr lang="en-US" sz="2200" b="1" dirty="0">
                <a:solidFill>
                  <a:srgbClr val="333399"/>
                </a:solidFill>
              </a:rPr>
              <a:t>AUL: Application Usability Level </a:t>
            </a:r>
          </a:p>
          <a:p>
            <a:pPr>
              <a:spcAft>
                <a:spcPts val="1200"/>
              </a:spcAft>
              <a:defRPr/>
            </a:pPr>
            <a:r>
              <a:rPr lang="en-US" sz="2200" b="1" dirty="0">
                <a:solidFill>
                  <a:srgbClr val="333399"/>
                </a:solidFill>
              </a:rPr>
              <a:t>Phase 2: </a:t>
            </a:r>
          </a:p>
          <a:p>
            <a:pPr>
              <a:spcAft>
                <a:spcPts val="1200"/>
              </a:spcAft>
              <a:defRPr/>
            </a:pPr>
            <a:r>
              <a:rPr lang="en-US" b="1" dirty="0">
                <a:solidFill>
                  <a:srgbClr val="333399"/>
                </a:solidFill>
              </a:rPr>
              <a:t> </a:t>
            </a:r>
            <a:endParaRPr lang="en-US" dirty="0">
              <a:solidFill>
                <a:srgbClr val="000000"/>
              </a:solidFill>
            </a:endParaRPr>
          </a:p>
          <a:p>
            <a:pPr>
              <a:defRPr/>
            </a:pPr>
            <a:endParaRPr lang="en-US" dirty="0">
              <a:solidFill>
                <a:srgbClr val="000000"/>
              </a:solidFill>
            </a:endParaRPr>
          </a:p>
          <a:p>
            <a:pPr marL="457200" indent="-457200">
              <a:spcAft>
                <a:spcPts val="600"/>
              </a:spcAft>
              <a:defRPr/>
            </a:pPr>
            <a:endParaRPr lang="en-US" sz="2800" dirty="0">
              <a:solidFill>
                <a:srgbClr val="000000"/>
              </a:solidFill>
            </a:endParaRPr>
          </a:p>
        </p:txBody>
      </p:sp>
      <p:sp>
        <p:nvSpPr>
          <p:cNvPr id="5" name="Rectangle 4">
            <a:extLst>
              <a:ext uri="{FF2B5EF4-FFF2-40B4-BE49-F238E27FC236}">
                <a16:creationId xmlns:a16="http://schemas.microsoft.com/office/drawing/2014/main" id="{DCCF533B-A604-A142-8AC4-93E46048BD38}"/>
              </a:ext>
            </a:extLst>
          </p:cNvPr>
          <p:cNvSpPr/>
          <p:nvPr/>
        </p:nvSpPr>
        <p:spPr>
          <a:xfrm>
            <a:off x="6974292" y="3199547"/>
            <a:ext cx="3967753" cy="369332"/>
          </a:xfrm>
          <a:prstGeom prst="rect">
            <a:avLst/>
          </a:prstGeom>
        </p:spPr>
        <p:txBody>
          <a:bodyPr wrap="none">
            <a:spAutoFit/>
          </a:bodyPr>
          <a:lstStyle/>
          <a:p>
            <a:r>
              <a:rPr lang="en-US" dirty="0"/>
              <a:t>Development, testing, and validation </a:t>
            </a:r>
          </a:p>
        </p:txBody>
      </p:sp>
      <p:pic>
        <p:nvPicPr>
          <p:cNvPr id="10" name="Picture 9">
            <a:extLst>
              <a:ext uri="{FF2B5EF4-FFF2-40B4-BE49-F238E27FC236}">
                <a16:creationId xmlns:a16="http://schemas.microsoft.com/office/drawing/2014/main" id="{70F7F4B1-4D23-BD45-A879-98AEC11200D1}"/>
              </a:ext>
            </a:extLst>
          </p:cNvPr>
          <p:cNvPicPr>
            <a:picLocks noChangeAspect="1"/>
          </p:cNvPicPr>
          <p:nvPr/>
        </p:nvPicPr>
        <p:blipFill>
          <a:blip r:embed="rId3"/>
          <a:stretch>
            <a:fillRect/>
          </a:stretch>
        </p:blipFill>
        <p:spPr>
          <a:xfrm>
            <a:off x="5984258" y="3289995"/>
            <a:ext cx="6210300" cy="927100"/>
          </a:xfrm>
          <a:prstGeom prst="rect">
            <a:avLst/>
          </a:prstGeom>
        </p:spPr>
      </p:pic>
      <p:sp>
        <p:nvSpPr>
          <p:cNvPr id="11" name="Rectangle 10">
            <a:extLst>
              <a:ext uri="{FF2B5EF4-FFF2-40B4-BE49-F238E27FC236}">
                <a16:creationId xmlns:a16="http://schemas.microsoft.com/office/drawing/2014/main" id="{39CB0F47-CE01-0A4B-B3A6-94A61401BC20}"/>
              </a:ext>
            </a:extLst>
          </p:cNvPr>
          <p:cNvSpPr/>
          <p:nvPr/>
        </p:nvSpPr>
        <p:spPr>
          <a:xfrm>
            <a:off x="8442644" y="3568879"/>
            <a:ext cx="1031051" cy="369332"/>
          </a:xfrm>
          <a:prstGeom prst="rect">
            <a:avLst/>
          </a:prstGeom>
        </p:spPr>
        <p:txBody>
          <a:bodyPr wrap="none">
            <a:spAutoFit/>
          </a:bodyPr>
          <a:lstStyle/>
          <a:p>
            <a:r>
              <a:rPr lang="en-US" dirty="0">
                <a:solidFill>
                  <a:schemeClr val="bg1">
                    <a:lumMod val="95000"/>
                  </a:schemeClr>
                </a:solidFill>
              </a:rPr>
              <a:t>Phase II</a:t>
            </a:r>
          </a:p>
        </p:txBody>
      </p:sp>
      <p:pic>
        <p:nvPicPr>
          <p:cNvPr id="9" name="Picture 8">
            <a:extLst>
              <a:ext uri="{FF2B5EF4-FFF2-40B4-BE49-F238E27FC236}">
                <a16:creationId xmlns:a16="http://schemas.microsoft.com/office/drawing/2014/main" id="{8BD490CD-5A65-0F40-AB01-D16BCF3CAEB1}"/>
              </a:ext>
            </a:extLst>
          </p:cNvPr>
          <p:cNvPicPr>
            <a:picLocks noChangeAspect="1"/>
          </p:cNvPicPr>
          <p:nvPr/>
        </p:nvPicPr>
        <p:blipFill>
          <a:blip r:embed="rId4"/>
          <a:stretch>
            <a:fillRect/>
          </a:stretch>
        </p:blipFill>
        <p:spPr>
          <a:xfrm>
            <a:off x="6574935" y="1195026"/>
            <a:ext cx="1947220" cy="1947220"/>
          </a:xfrm>
          <a:prstGeom prst="rect">
            <a:avLst/>
          </a:prstGeom>
        </p:spPr>
      </p:pic>
      <p:pic>
        <p:nvPicPr>
          <p:cNvPr id="12" name="Picture 11">
            <a:extLst>
              <a:ext uri="{FF2B5EF4-FFF2-40B4-BE49-F238E27FC236}">
                <a16:creationId xmlns:a16="http://schemas.microsoft.com/office/drawing/2014/main" id="{5D6A2536-FD18-074F-BB25-2BC60886874A}"/>
              </a:ext>
            </a:extLst>
          </p:cNvPr>
          <p:cNvPicPr>
            <a:picLocks noChangeAspect="1"/>
          </p:cNvPicPr>
          <p:nvPr/>
        </p:nvPicPr>
        <p:blipFill>
          <a:blip r:embed="rId5"/>
          <a:stretch>
            <a:fillRect/>
          </a:stretch>
        </p:blipFill>
        <p:spPr>
          <a:xfrm>
            <a:off x="8156325" y="4253930"/>
            <a:ext cx="1866165" cy="2546356"/>
          </a:xfrm>
          <a:prstGeom prst="rect">
            <a:avLst/>
          </a:prstGeom>
        </p:spPr>
      </p:pic>
      <p:pic>
        <p:nvPicPr>
          <p:cNvPr id="13" name="Picture 12">
            <a:extLst>
              <a:ext uri="{FF2B5EF4-FFF2-40B4-BE49-F238E27FC236}">
                <a16:creationId xmlns:a16="http://schemas.microsoft.com/office/drawing/2014/main" id="{03A9F484-2F0B-0640-9ACB-3B9620BD4E7B}"/>
              </a:ext>
            </a:extLst>
          </p:cNvPr>
          <p:cNvPicPr>
            <a:picLocks noChangeAspect="1"/>
          </p:cNvPicPr>
          <p:nvPr/>
        </p:nvPicPr>
        <p:blipFill>
          <a:blip r:embed="rId6"/>
          <a:stretch>
            <a:fillRect/>
          </a:stretch>
        </p:blipFill>
        <p:spPr>
          <a:xfrm>
            <a:off x="8692453" y="1137725"/>
            <a:ext cx="2113368" cy="2061822"/>
          </a:xfrm>
          <a:prstGeom prst="rect">
            <a:avLst/>
          </a:prstGeom>
        </p:spPr>
      </p:pic>
    </p:spTree>
    <p:extLst>
      <p:ext uri="{BB962C8B-B14F-4D97-AF65-F5344CB8AC3E}">
        <p14:creationId xmlns:p14="http://schemas.microsoft.com/office/powerpoint/2010/main" val="16498397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2404B4-5F1E-4645-8C12-AD569A4FFD4B}"/>
              </a:ext>
            </a:extLst>
          </p:cNvPr>
          <p:cNvSpPr>
            <a:spLocks noGrp="1"/>
          </p:cNvSpPr>
          <p:nvPr>
            <p:ph type="title"/>
          </p:nvPr>
        </p:nvSpPr>
        <p:spPr/>
        <p:txBody>
          <a:bodyPr/>
          <a:lstStyle/>
          <a:p>
            <a:r>
              <a:rPr lang="en-US" dirty="0"/>
              <a:t>Application Usability Levels</a:t>
            </a:r>
          </a:p>
        </p:txBody>
      </p:sp>
      <p:sp>
        <p:nvSpPr>
          <p:cNvPr id="3" name="Text Placeholder 2">
            <a:extLst>
              <a:ext uri="{FF2B5EF4-FFF2-40B4-BE49-F238E27FC236}">
                <a16:creationId xmlns:a16="http://schemas.microsoft.com/office/drawing/2014/main" id="{96B2CC35-7045-7341-99B5-6F4B62B88A3A}"/>
              </a:ext>
            </a:extLst>
          </p:cNvPr>
          <p:cNvSpPr>
            <a:spLocks noGrp="1"/>
          </p:cNvSpPr>
          <p:nvPr>
            <p:ph type="body" sz="quarter" idx="16"/>
          </p:nvPr>
        </p:nvSpPr>
        <p:spPr/>
        <p:txBody>
          <a:bodyPr/>
          <a:lstStyle/>
          <a:p>
            <a:r>
              <a:rPr lang="en-US" dirty="0"/>
              <a:t>The three phases </a:t>
            </a:r>
          </a:p>
        </p:txBody>
      </p:sp>
      <p:sp>
        <p:nvSpPr>
          <p:cNvPr id="4" name="Text Placeholder 3">
            <a:extLst>
              <a:ext uri="{FF2B5EF4-FFF2-40B4-BE49-F238E27FC236}">
                <a16:creationId xmlns:a16="http://schemas.microsoft.com/office/drawing/2014/main" id="{5B8276D4-AF57-6D41-A334-AFAB562D429D}"/>
              </a:ext>
            </a:extLst>
          </p:cNvPr>
          <p:cNvSpPr>
            <a:spLocks noGrp="1"/>
          </p:cNvSpPr>
          <p:nvPr>
            <p:ph type="body" sz="quarter" idx="17"/>
          </p:nvPr>
        </p:nvSpPr>
        <p:spPr/>
        <p:txBody>
          <a:bodyPr/>
          <a:lstStyle/>
          <a:p>
            <a:r>
              <a:rPr lang="en-US" dirty="0"/>
              <a:t>AULs</a:t>
            </a:r>
          </a:p>
        </p:txBody>
      </p:sp>
      <p:sp>
        <p:nvSpPr>
          <p:cNvPr id="6" name="Rectangle 5">
            <a:extLst>
              <a:ext uri="{FF2B5EF4-FFF2-40B4-BE49-F238E27FC236}">
                <a16:creationId xmlns:a16="http://schemas.microsoft.com/office/drawing/2014/main" id="{83ED1816-36AF-DF41-8121-84F3B8F83678}"/>
              </a:ext>
            </a:extLst>
          </p:cNvPr>
          <p:cNvSpPr>
            <a:spLocks noChangeArrowheads="1"/>
          </p:cNvSpPr>
          <p:nvPr/>
        </p:nvSpPr>
        <p:spPr bwMode="auto">
          <a:xfrm>
            <a:off x="179882" y="1127498"/>
            <a:ext cx="5258215" cy="5022320"/>
          </a:xfrm>
          <a:prstGeom prst="rect">
            <a:avLst/>
          </a:prstGeom>
          <a:noFill/>
          <a:ln w="9525">
            <a:noFill/>
            <a:miter lim="800000"/>
            <a:headEnd/>
            <a:tailEnd/>
          </a:ln>
        </p:spPr>
        <p:txBody>
          <a:bodyPr/>
          <a:lstStyle/>
          <a:p>
            <a:pPr>
              <a:spcAft>
                <a:spcPts val="1200"/>
              </a:spcAft>
              <a:defRPr/>
            </a:pPr>
            <a:r>
              <a:rPr lang="en-US" sz="2200" b="1" dirty="0">
                <a:solidFill>
                  <a:srgbClr val="333399"/>
                </a:solidFill>
              </a:rPr>
              <a:t>AUL: Application Usability Level </a:t>
            </a:r>
          </a:p>
          <a:p>
            <a:pPr>
              <a:spcAft>
                <a:spcPts val="1200"/>
              </a:spcAft>
              <a:defRPr/>
            </a:pPr>
            <a:r>
              <a:rPr lang="en-US" sz="2200" b="1" dirty="0">
                <a:solidFill>
                  <a:srgbClr val="333399"/>
                </a:solidFill>
              </a:rPr>
              <a:t>Phase 3: </a:t>
            </a:r>
          </a:p>
          <a:p>
            <a:pPr>
              <a:defRPr/>
            </a:pPr>
            <a:endParaRPr lang="en-US" dirty="0">
              <a:solidFill>
                <a:srgbClr val="000000"/>
              </a:solidFill>
            </a:endParaRPr>
          </a:p>
          <a:p>
            <a:pPr marL="457200" indent="-457200">
              <a:spcAft>
                <a:spcPts val="600"/>
              </a:spcAft>
              <a:defRPr/>
            </a:pPr>
            <a:endParaRPr lang="en-US" sz="2800" dirty="0">
              <a:solidFill>
                <a:srgbClr val="000000"/>
              </a:solidFill>
            </a:endParaRPr>
          </a:p>
        </p:txBody>
      </p:sp>
      <p:pic>
        <p:nvPicPr>
          <p:cNvPr id="9" name="Picture 8">
            <a:extLst>
              <a:ext uri="{FF2B5EF4-FFF2-40B4-BE49-F238E27FC236}">
                <a16:creationId xmlns:a16="http://schemas.microsoft.com/office/drawing/2014/main" id="{6B09B630-A366-7F47-8829-411463C8200E}"/>
              </a:ext>
            </a:extLst>
          </p:cNvPr>
          <p:cNvPicPr>
            <a:picLocks noChangeAspect="1"/>
          </p:cNvPicPr>
          <p:nvPr/>
        </p:nvPicPr>
        <p:blipFill>
          <a:blip r:embed="rId3"/>
          <a:stretch>
            <a:fillRect/>
          </a:stretch>
        </p:blipFill>
        <p:spPr>
          <a:xfrm>
            <a:off x="5984258" y="3289995"/>
            <a:ext cx="6210300" cy="927100"/>
          </a:xfrm>
          <a:prstGeom prst="rect">
            <a:avLst/>
          </a:prstGeom>
        </p:spPr>
      </p:pic>
      <p:sp>
        <p:nvSpPr>
          <p:cNvPr id="12" name="Rectangle 11">
            <a:extLst>
              <a:ext uri="{FF2B5EF4-FFF2-40B4-BE49-F238E27FC236}">
                <a16:creationId xmlns:a16="http://schemas.microsoft.com/office/drawing/2014/main" id="{1106B9F6-0ADA-3C49-BFD6-0534276425EA}"/>
              </a:ext>
            </a:extLst>
          </p:cNvPr>
          <p:cNvSpPr/>
          <p:nvPr/>
        </p:nvSpPr>
        <p:spPr>
          <a:xfrm>
            <a:off x="6353645" y="3991545"/>
            <a:ext cx="5840913" cy="369332"/>
          </a:xfrm>
          <a:prstGeom prst="rect">
            <a:avLst/>
          </a:prstGeom>
        </p:spPr>
        <p:txBody>
          <a:bodyPr wrap="square">
            <a:spAutoFit/>
          </a:bodyPr>
          <a:lstStyle/>
          <a:p>
            <a:pPr algn="ctr"/>
            <a:r>
              <a:rPr lang="en-US" dirty="0"/>
              <a:t>Implementation and integration into operational status</a:t>
            </a:r>
          </a:p>
        </p:txBody>
      </p:sp>
      <p:sp>
        <p:nvSpPr>
          <p:cNvPr id="13" name="Rectangle 12">
            <a:extLst>
              <a:ext uri="{FF2B5EF4-FFF2-40B4-BE49-F238E27FC236}">
                <a16:creationId xmlns:a16="http://schemas.microsoft.com/office/drawing/2014/main" id="{62F665EC-5A02-E042-92B3-21331BAF8898}"/>
              </a:ext>
            </a:extLst>
          </p:cNvPr>
          <p:cNvSpPr/>
          <p:nvPr/>
        </p:nvSpPr>
        <p:spPr>
          <a:xfrm>
            <a:off x="10575163" y="3560199"/>
            <a:ext cx="1095172" cy="369332"/>
          </a:xfrm>
          <a:prstGeom prst="rect">
            <a:avLst/>
          </a:prstGeom>
        </p:spPr>
        <p:txBody>
          <a:bodyPr wrap="none">
            <a:spAutoFit/>
          </a:bodyPr>
          <a:lstStyle/>
          <a:p>
            <a:r>
              <a:rPr lang="en-US" dirty="0"/>
              <a:t>Phase III</a:t>
            </a:r>
          </a:p>
        </p:txBody>
      </p:sp>
      <p:pic>
        <p:nvPicPr>
          <p:cNvPr id="10" name="Picture 9">
            <a:extLst>
              <a:ext uri="{FF2B5EF4-FFF2-40B4-BE49-F238E27FC236}">
                <a16:creationId xmlns:a16="http://schemas.microsoft.com/office/drawing/2014/main" id="{CA5AB8D2-5D75-494F-A5E1-5AB6C3DEA540}"/>
              </a:ext>
            </a:extLst>
          </p:cNvPr>
          <p:cNvPicPr>
            <a:picLocks noChangeAspect="1"/>
          </p:cNvPicPr>
          <p:nvPr/>
        </p:nvPicPr>
        <p:blipFill>
          <a:blip r:embed="rId4"/>
          <a:stretch>
            <a:fillRect/>
          </a:stretch>
        </p:blipFill>
        <p:spPr>
          <a:xfrm>
            <a:off x="8579994" y="4333683"/>
            <a:ext cx="1879944" cy="2506592"/>
          </a:xfrm>
          <a:prstGeom prst="rect">
            <a:avLst/>
          </a:prstGeom>
        </p:spPr>
      </p:pic>
      <p:pic>
        <p:nvPicPr>
          <p:cNvPr id="11" name="Picture 10">
            <a:extLst>
              <a:ext uri="{FF2B5EF4-FFF2-40B4-BE49-F238E27FC236}">
                <a16:creationId xmlns:a16="http://schemas.microsoft.com/office/drawing/2014/main" id="{CC94EC3F-170F-5346-8726-BDFF5AB2B1D5}"/>
              </a:ext>
            </a:extLst>
          </p:cNvPr>
          <p:cNvPicPr>
            <a:picLocks noChangeAspect="1"/>
          </p:cNvPicPr>
          <p:nvPr/>
        </p:nvPicPr>
        <p:blipFill>
          <a:blip r:embed="rId5"/>
          <a:stretch>
            <a:fillRect/>
          </a:stretch>
        </p:blipFill>
        <p:spPr>
          <a:xfrm>
            <a:off x="9403036" y="1274563"/>
            <a:ext cx="2531398" cy="2169770"/>
          </a:xfrm>
          <a:prstGeom prst="rect">
            <a:avLst/>
          </a:prstGeom>
        </p:spPr>
      </p:pic>
      <p:pic>
        <p:nvPicPr>
          <p:cNvPr id="14" name="Picture 13">
            <a:extLst>
              <a:ext uri="{FF2B5EF4-FFF2-40B4-BE49-F238E27FC236}">
                <a16:creationId xmlns:a16="http://schemas.microsoft.com/office/drawing/2014/main" id="{69CAD242-ABFA-A64D-A921-46007EBB96B9}"/>
              </a:ext>
            </a:extLst>
          </p:cNvPr>
          <p:cNvPicPr>
            <a:picLocks noChangeAspect="1"/>
          </p:cNvPicPr>
          <p:nvPr/>
        </p:nvPicPr>
        <p:blipFill>
          <a:blip r:embed="rId6"/>
          <a:stretch>
            <a:fillRect/>
          </a:stretch>
        </p:blipFill>
        <p:spPr>
          <a:xfrm>
            <a:off x="10575163" y="4382376"/>
            <a:ext cx="1620221" cy="2455914"/>
          </a:xfrm>
          <a:prstGeom prst="rect">
            <a:avLst/>
          </a:prstGeom>
        </p:spPr>
      </p:pic>
    </p:spTree>
    <p:extLst>
      <p:ext uri="{BB962C8B-B14F-4D97-AF65-F5344CB8AC3E}">
        <p14:creationId xmlns:p14="http://schemas.microsoft.com/office/powerpoint/2010/main" val="10721292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2404B4-5F1E-4645-8C12-AD569A4FFD4B}"/>
              </a:ext>
            </a:extLst>
          </p:cNvPr>
          <p:cNvSpPr>
            <a:spLocks noGrp="1"/>
          </p:cNvSpPr>
          <p:nvPr>
            <p:ph type="title"/>
          </p:nvPr>
        </p:nvSpPr>
        <p:spPr/>
        <p:txBody>
          <a:bodyPr/>
          <a:lstStyle/>
          <a:p>
            <a:r>
              <a:rPr lang="en-US" dirty="0"/>
              <a:t>Application Usability Levels</a:t>
            </a:r>
          </a:p>
        </p:txBody>
      </p:sp>
      <p:sp>
        <p:nvSpPr>
          <p:cNvPr id="3" name="Text Placeholder 2">
            <a:extLst>
              <a:ext uri="{FF2B5EF4-FFF2-40B4-BE49-F238E27FC236}">
                <a16:creationId xmlns:a16="http://schemas.microsoft.com/office/drawing/2014/main" id="{96B2CC35-7045-7341-99B5-6F4B62B88A3A}"/>
              </a:ext>
            </a:extLst>
          </p:cNvPr>
          <p:cNvSpPr>
            <a:spLocks noGrp="1"/>
          </p:cNvSpPr>
          <p:nvPr>
            <p:ph type="body" sz="quarter" idx="16"/>
          </p:nvPr>
        </p:nvSpPr>
        <p:spPr/>
        <p:txBody>
          <a:bodyPr/>
          <a:lstStyle/>
          <a:p>
            <a:r>
              <a:rPr lang="en-US" dirty="0"/>
              <a:t>The three phases </a:t>
            </a:r>
          </a:p>
        </p:txBody>
      </p:sp>
      <p:sp>
        <p:nvSpPr>
          <p:cNvPr id="4" name="Text Placeholder 3">
            <a:extLst>
              <a:ext uri="{FF2B5EF4-FFF2-40B4-BE49-F238E27FC236}">
                <a16:creationId xmlns:a16="http://schemas.microsoft.com/office/drawing/2014/main" id="{5B8276D4-AF57-6D41-A334-AFAB562D429D}"/>
              </a:ext>
            </a:extLst>
          </p:cNvPr>
          <p:cNvSpPr>
            <a:spLocks noGrp="1"/>
          </p:cNvSpPr>
          <p:nvPr>
            <p:ph type="body" sz="quarter" idx="17"/>
          </p:nvPr>
        </p:nvSpPr>
        <p:spPr/>
        <p:txBody>
          <a:bodyPr/>
          <a:lstStyle/>
          <a:p>
            <a:r>
              <a:rPr lang="en-US" dirty="0"/>
              <a:t>AULs</a:t>
            </a:r>
          </a:p>
        </p:txBody>
      </p:sp>
      <p:sp>
        <p:nvSpPr>
          <p:cNvPr id="6" name="Rectangle 5">
            <a:extLst>
              <a:ext uri="{FF2B5EF4-FFF2-40B4-BE49-F238E27FC236}">
                <a16:creationId xmlns:a16="http://schemas.microsoft.com/office/drawing/2014/main" id="{83ED1816-36AF-DF41-8121-84F3B8F83678}"/>
              </a:ext>
            </a:extLst>
          </p:cNvPr>
          <p:cNvSpPr>
            <a:spLocks noChangeArrowheads="1"/>
          </p:cNvSpPr>
          <p:nvPr/>
        </p:nvSpPr>
        <p:spPr bwMode="auto">
          <a:xfrm>
            <a:off x="179882" y="1127498"/>
            <a:ext cx="5258215" cy="5022320"/>
          </a:xfrm>
          <a:prstGeom prst="rect">
            <a:avLst/>
          </a:prstGeom>
          <a:noFill/>
          <a:ln w="9525">
            <a:noFill/>
            <a:miter lim="800000"/>
            <a:headEnd/>
            <a:tailEnd/>
          </a:ln>
        </p:spPr>
        <p:txBody>
          <a:bodyPr/>
          <a:lstStyle/>
          <a:p>
            <a:pPr>
              <a:spcAft>
                <a:spcPts val="1200"/>
              </a:spcAft>
              <a:defRPr/>
            </a:pPr>
            <a:r>
              <a:rPr lang="en-US" sz="2200" b="1" dirty="0">
                <a:solidFill>
                  <a:srgbClr val="333399"/>
                </a:solidFill>
              </a:rPr>
              <a:t>AUL: Application Usability Level </a:t>
            </a:r>
          </a:p>
          <a:p>
            <a:pPr>
              <a:spcAft>
                <a:spcPts val="1200"/>
              </a:spcAft>
              <a:defRPr/>
            </a:pPr>
            <a:r>
              <a:rPr lang="en-US" sz="2200" b="1" dirty="0">
                <a:solidFill>
                  <a:srgbClr val="333399"/>
                </a:solidFill>
              </a:rPr>
              <a:t>During the process: </a:t>
            </a:r>
          </a:p>
          <a:p>
            <a:pPr>
              <a:defRPr/>
            </a:pPr>
            <a:endParaRPr lang="en-US" dirty="0">
              <a:solidFill>
                <a:srgbClr val="000000"/>
              </a:solidFill>
            </a:endParaRPr>
          </a:p>
          <a:p>
            <a:pPr marL="457200" indent="-457200">
              <a:spcAft>
                <a:spcPts val="600"/>
              </a:spcAft>
              <a:defRPr/>
            </a:pPr>
            <a:endParaRPr lang="en-US" sz="2800" dirty="0">
              <a:solidFill>
                <a:srgbClr val="000000"/>
              </a:solidFill>
            </a:endParaRPr>
          </a:p>
        </p:txBody>
      </p:sp>
      <p:pic>
        <p:nvPicPr>
          <p:cNvPr id="7" name="Picture 6">
            <a:extLst>
              <a:ext uri="{FF2B5EF4-FFF2-40B4-BE49-F238E27FC236}">
                <a16:creationId xmlns:a16="http://schemas.microsoft.com/office/drawing/2014/main" id="{1F7DF089-31FC-5540-92B5-5945394DEF19}"/>
              </a:ext>
            </a:extLst>
          </p:cNvPr>
          <p:cNvPicPr>
            <a:picLocks noChangeAspect="1"/>
          </p:cNvPicPr>
          <p:nvPr/>
        </p:nvPicPr>
        <p:blipFill rotWithShape="1">
          <a:blip r:embed="rId3"/>
          <a:srcRect l="9482" t="2637" r="3888"/>
          <a:stretch/>
        </p:blipFill>
        <p:spPr>
          <a:xfrm>
            <a:off x="4884234" y="1196471"/>
            <a:ext cx="6356195" cy="5357839"/>
          </a:xfrm>
          <a:prstGeom prst="rect">
            <a:avLst/>
          </a:prstGeom>
        </p:spPr>
      </p:pic>
    </p:spTree>
    <p:extLst>
      <p:ext uri="{BB962C8B-B14F-4D97-AF65-F5344CB8AC3E}">
        <p14:creationId xmlns:p14="http://schemas.microsoft.com/office/powerpoint/2010/main" val="15932207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2404B4-5F1E-4645-8C12-AD569A4FFD4B}"/>
              </a:ext>
            </a:extLst>
          </p:cNvPr>
          <p:cNvSpPr>
            <a:spLocks noGrp="1"/>
          </p:cNvSpPr>
          <p:nvPr>
            <p:ph type="title"/>
          </p:nvPr>
        </p:nvSpPr>
        <p:spPr/>
        <p:txBody>
          <a:bodyPr/>
          <a:lstStyle/>
          <a:p>
            <a:r>
              <a:rPr lang="en-US" dirty="0"/>
              <a:t>Application Usability Levels</a:t>
            </a:r>
          </a:p>
        </p:txBody>
      </p:sp>
      <p:sp>
        <p:nvSpPr>
          <p:cNvPr id="3" name="Text Placeholder 2">
            <a:extLst>
              <a:ext uri="{FF2B5EF4-FFF2-40B4-BE49-F238E27FC236}">
                <a16:creationId xmlns:a16="http://schemas.microsoft.com/office/drawing/2014/main" id="{96B2CC35-7045-7341-99B5-6F4B62B88A3A}"/>
              </a:ext>
            </a:extLst>
          </p:cNvPr>
          <p:cNvSpPr>
            <a:spLocks noGrp="1"/>
          </p:cNvSpPr>
          <p:nvPr>
            <p:ph type="body" sz="quarter" idx="16"/>
          </p:nvPr>
        </p:nvSpPr>
        <p:spPr/>
        <p:txBody>
          <a:bodyPr/>
          <a:lstStyle/>
          <a:p>
            <a:r>
              <a:rPr lang="en-US" dirty="0"/>
              <a:t>The three phases </a:t>
            </a:r>
          </a:p>
        </p:txBody>
      </p:sp>
      <p:sp>
        <p:nvSpPr>
          <p:cNvPr id="4" name="Text Placeholder 3">
            <a:extLst>
              <a:ext uri="{FF2B5EF4-FFF2-40B4-BE49-F238E27FC236}">
                <a16:creationId xmlns:a16="http://schemas.microsoft.com/office/drawing/2014/main" id="{5B8276D4-AF57-6D41-A334-AFAB562D429D}"/>
              </a:ext>
            </a:extLst>
          </p:cNvPr>
          <p:cNvSpPr>
            <a:spLocks noGrp="1"/>
          </p:cNvSpPr>
          <p:nvPr>
            <p:ph type="body" sz="quarter" idx="17"/>
          </p:nvPr>
        </p:nvSpPr>
        <p:spPr/>
        <p:txBody>
          <a:bodyPr/>
          <a:lstStyle/>
          <a:p>
            <a:r>
              <a:rPr lang="en-US" dirty="0"/>
              <a:t>AULs</a:t>
            </a:r>
          </a:p>
        </p:txBody>
      </p:sp>
      <p:sp>
        <p:nvSpPr>
          <p:cNvPr id="6" name="Rectangle 5">
            <a:extLst>
              <a:ext uri="{FF2B5EF4-FFF2-40B4-BE49-F238E27FC236}">
                <a16:creationId xmlns:a16="http://schemas.microsoft.com/office/drawing/2014/main" id="{83ED1816-36AF-DF41-8121-84F3B8F83678}"/>
              </a:ext>
            </a:extLst>
          </p:cNvPr>
          <p:cNvSpPr>
            <a:spLocks noChangeArrowheads="1"/>
          </p:cNvSpPr>
          <p:nvPr/>
        </p:nvSpPr>
        <p:spPr bwMode="auto">
          <a:xfrm>
            <a:off x="179884" y="1127498"/>
            <a:ext cx="4111898" cy="4699280"/>
          </a:xfrm>
          <a:prstGeom prst="rect">
            <a:avLst/>
          </a:prstGeom>
          <a:noFill/>
          <a:ln w="9525">
            <a:noFill/>
            <a:miter lim="800000"/>
            <a:headEnd/>
            <a:tailEnd/>
          </a:ln>
        </p:spPr>
        <p:txBody>
          <a:bodyPr/>
          <a:lstStyle/>
          <a:p>
            <a:pPr>
              <a:spcAft>
                <a:spcPts val="1200"/>
              </a:spcAft>
              <a:defRPr/>
            </a:pPr>
            <a:r>
              <a:rPr lang="en-US" sz="2200" b="1" dirty="0">
                <a:solidFill>
                  <a:srgbClr val="333399"/>
                </a:solidFill>
              </a:rPr>
              <a:t>AUL: Application Usability Level </a:t>
            </a:r>
          </a:p>
          <a:p>
            <a:pPr>
              <a:spcAft>
                <a:spcPts val="1200"/>
              </a:spcAft>
              <a:defRPr/>
            </a:pPr>
            <a:r>
              <a:rPr lang="en-US" sz="2200" b="1" dirty="0">
                <a:solidFill>
                  <a:srgbClr val="333399"/>
                </a:solidFill>
              </a:rPr>
              <a:t>Beyond AUL 9 </a:t>
            </a:r>
          </a:p>
        </p:txBody>
      </p:sp>
      <p:pic>
        <p:nvPicPr>
          <p:cNvPr id="7" name="Picture 6">
            <a:extLst>
              <a:ext uri="{FF2B5EF4-FFF2-40B4-BE49-F238E27FC236}">
                <a16:creationId xmlns:a16="http://schemas.microsoft.com/office/drawing/2014/main" id="{B60A0ABF-08D3-3747-A567-97570AA9E471}"/>
              </a:ext>
            </a:extLst>
          </p:cNvPr>
          <p:cNvPicPr>
            <a:picLocks noChangeAspect="1"/>
          </p:cNvPicPr>
          <p:nvPr/>
        </p:nvPicPr>
        <p:blipFill>
          <a:blip r:embed="rId3"/>
          <a:stretch>
            <a:fillRect/>
          </a:stretch>
        </p:blipFill>
        <p:spPr>
          <a:xfrm>
            <a:off x="4113408" y="8420409"/>
            <a:ext cx="8078592" cy="5882626"/>
          </a:xfrm>
          <a:prstGeom prst="rect">
            <a:avLst/>
          </a:prstGeom>
        </p:spPr>
      </p:pic>
      <p:pic>
        <p:nvPicPr>
          <p:cNvPr id="10" name="Picture 9">
            <a:extLst>
              <a:ext uri="{FF2B5EF4-FFF2-40B4-BE49-F238E27FC236}">
                <a16:creationId xmlns:a16="http://schemas.microsoft.com/office/drawing/2014/main" id="{42DDCA5E-7802-5140-B3BC-A6B756BE6B6D}"/>
              </a:ext>
            </a:extLst>
          </p:cNvPr>
          <p:cNvPicPr>
            <a:picLocks noChangeAspect="1"/>
          </p:cNvPicPr>
          <p:nvPr/>
        </p:nvPicPr>
        <p:blipFill>
          <a:blip r:embed="rId4"/>
          <a:stretch>
            <a:fillRect/>
          </a:stretch>
        </p:blipFill>
        <p:spPr>
          <a:xfrm>
            <a:off x="4602901" y="1127498"/>
            <a:ext cx="7477339" cy="5608004"/>
          </a:xfrm>
          <a:prstGeom prst="rect">
            <a:avLst/>
          </a:prstGeom>
        </p:spPr>
      </p:pic>
    </p:spTree>
    <p:extLst>
      <p:ext uri="{BB962C8B-B14F-4D97-AF65-F5344CB8AC3E}">
        <p14:creationId xmlns:p14="http://schemas.microsoft.com/office/powerpoint/2010/main" val="2268768107"/>
      </p:ext>
    </p:extLst>
  </p:cSld>
  <p:clrMapOvr>
    <a:masterClrMapping/>
  </p:clrMapOvr>
</p:sld>
</file>

<file path=ppt/theme/theme1.xml><?xml version="1.0" encoding="utf-8"?>
<a:theme xmlns:a="http://schemas.openxmlformats.org/drawingml/2006/main" name="1_Corporate Template">
  <a:themeElements>
    <a:clrScheme name="Aerospace New Colors">
      <a:dk1>
        <a:srgbClr val="000000"/>
      </a:dk1>
      <a:lt1>
        <a:sysClr val="window" lastClr="FFFFFF"/>
      </a:lt1>
      <a:dk2>
        <a:srgbClr val="6F6F70"/>
      </a:dk2>
      <a:lt2>
        <a:srgbClr val="2E008B"/>
      </a:lt2>
      <a:accent1>
        <a:srgbClr val="5E8AB4"/>
      </a:accent1>
      <a:accent2>
        <a:srgbClr val="9B7793"/>
      </a:accent2>
      <a:accent3>
        <a:srgbClr val="FF8F1C"/>
      </a:accent3>
      <a:accent4>
        <a:srgbClr val="FFC72C"/>
      </a:accent4>
      <a:accent5>
        <a:srgbClr val="4F868E"/>
      </a:accent5>
      <a:accent6>
        <a:srgbClr val="A4D65E"/>
      </a:accent6>
      <a:hlink>
        <a:srgbClr val="5E8AB4"/>
      </a:hlink>
      <a:folHlink>
        <a:srgbClr val="4F868E"/>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12700">
          <a:solidFill>
            <a:schemeClr val="tx1"/>
          </a:solidFill>
        </a:ln>
        <a:effectLst/>
      </a:spPr>
      <a:bodyPr rtlCol="0" anchor="ctr"/>
      <a:lstStyle>
        <a:defPPr algn="ctr">
          <a:defRPr dirty="0" err="1" smtClean="0">
            <a:solidFill>
              <a:schemeClr val="tx1"/>
            </a:solidFill>
          </a:defRPr>
        </a:defPPr>
      </a:lstStyle>
      <a:style>
        <a:lnRef idx="1">
          <a:schemeClr val="accent1"/>
        </a:lnRef>
        <a:fillRef idx="3">
          <a:schemeClr val="accent1"/>
        </a:fillRef>
        <a:effectRef idx="2">
          <a:schemeClr val="accent1"/>
        </a:effectRef>
        <a:fontRef idx="minor">
          <a:schemeClr val="lt1"/>
        </a:fontRef>
      </a:style>
    </a:spDef>
    <a:lnDef>
      <a:spPr>
        <a:ln w="12700">
          <a:solidFill>
            <a:schemeClr val="tx1"/>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1" id="{903B32E0-D6D5-4796-B491-5C8BF6ACA845}" vid="{A2510312-B030-49C1-834B-D1E8BE3E0F68}"/>
    </a:ext>
  </a:extLst>
</a:theme>
</file>

<file path=ppt/theme/theme2.xml><?xml version="1.0" encoding="utf-8"?>
<a:theme xmlns:a="http://schemas.openxmlformats.org/drawingml/2006/main" name="2_Corporate Template_Security Markings">
  <a:themeElements>
    <a:clrScheme name="Aerospace New Colors">
      <a:dk1>
        <a:srgbClr val="000000"/>
      </a:dk1>
      <a:lt1>
        <a:sysClr val="window" lastClr="FFFFFF"/>
      </a:lt1>
      <a:dk2>
        <a:srgbClr val="6F6F70"/>
      </a:dk2>
      <a:lt2>
        <a:srgbClr val="2E008B"/>
      </a:lt2>
      <a:accent1>
        <a:srgbClr val="5E8AB4"/>
      </a:accent1>
      <a:accent2>
        <a:srgbClr val="9B7793"/>
      </a:accent2>
      <a:accent3>
        <a:srgbClr val="FF8F1C"/>
      </a:accent3>
      <a:accent4>
        <a:srgbClr val="FFC72C"/>
      </a:accent4>
      <a:accent5>
        <a:srgbClr val="4F868E"/>
      </a:accent5>
      <a:accent6>
        <a:srgbClr val="A4D65E"/>
      </a:accent6>
      <a:hlink>
        <a:srgbClr val="5E8AB4"/>
      </a:hlink>
      <a:folHlink>
        <a:srgbClr val="4F868E"/>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12700">
          <a:solidFill>
            <a:schemeClr val="tx1"/>
          </a:solidFill>
        </a:ln>
        <a:effectLst/>
      </a:spPr>
      <a:bodyPr rtlCol="0" anchor="ctr"/>
      <a:lstStyle>
        <a:defPPr algn="ctr">
          <a:defRPr dirty="0" err="1" smtClean="0">
            <a:solidFill>
              <a:schemeClr val="tx1"/>
            </a:solidFill>
          </a:defRPr>
        </a:defPPr>
      </a:lstStyle>
      <a:style>
        <a:lnRef idx="1">
          <a:schemeClr val="accent1"/>
        </a:lnRef>
        <a:fillRef idx="3">
          <a:schemeClr val="accent1"/>
        </a:fillRef>
        <a:effectRef idx="2">
          <a:schemeClr val="accent1"/>
        </a:effectRef>
        <a:fontRef idx="minor">
          <a:schemeClr val="lt1"/>
        </a:fontRef>
      </a:style>
    </a:spDef>
    <a:lnDef>
      <a:spPr>
        <a:ln w="12700">
          <a:solidFill>
            <a:schemeClr val="tx1"/>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1" id="{903B32E0-D6D5-4796-B491-5C8BF6ACA845}" vid="{60A2F067-4CEC-4A30-8189-77124E65BDF7}"/>
    </a:ext>
  </a:extLst>
</a:theme>
</file>

<file path=ppt/theme/theme3.xml><?xml version="1.0" encoding="utf-8"?>
<a:theme xmlns:a="http://schemas.openxmlformats.org/drawingml/2006/main" name="3_Standard Title ">
  <a:themeElements>
    <a:clrScheme name="1">
      <a:dk1>
        <a:srgbClr val="000000"/>
      </a:dk1>
      <a:lt1>
        <a:srgbClr val="FFFFFF"/>
      </a:lt1>
      <a:dk2>
        <a:srgbClr val="6F6F6F"/>
      </a:dk2>
      <a:lt2>
        <a:srgbClr val="EEECE1"/>
      </a:lt2>
      <a:accent1>
        <a:srgbClr val="5E8AB3"/>
      </a:accent1>
      <a:accent2>
        <a:srgbClr val="9B7793"/>
      </a:accent2>
      <a:accent3>
        <a:srgbClr val="FF8F1C"/>
      </a:accent3>
      <a:accent4>
        <a:srgbClr val="FFC72C"/>
      </a:accent4>
      <a:accent5>
        <a:srgbClr val="4F868E"/>
      </a:accent5>
      <a:accent6>
        <a:srgbClr val="A3D65E"/>
      </a:accent6>
      <a:hlink>
        <a:srgbClr val="5E8AB3"/>
      </a:hlink>
      <a:folHlink>
        <a:srgbClr val="4F868E"/>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1" id="{903B32E0-D6D5-4796-B491-5C8BF6ACA845}" vid="{6ED1CE92-DB64-47F4-B22E-46546E72D554}"/>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047DCE231260D40B64765B8B62CCA36" ma:contentTypeVersion="5" ma:contentTypeDescription="Create a new document." ma:contentTypeScope="" ma:versionID="c8c855f4215041b056f92df7b4c7bfb4">
  <xsd:schema xmlns:xsd="http://www.w3.org/2001/XMLSchema" xmlns:xs="http://www.w3.org/2001/XMLSchema" xmlns:p="http://schemas.microsoft.com/office/2006/metadata/properties" xmlns:ns2="1b61945e-ea42-4939-992c-499712c4dde6" xmlns:ns3="1b57da1d-7a00-4ff2-b8bb-a5e2684365e0" xmlns:ns4="fdeb00fa-e4cc-4bb6-be86-462ead36f5cd" targetNamespace="http://schemas.microsoft.com/office/2006/metadata/properties" ma:root="true" ma:fieldsID="fee0a942ad76438bbe979d22ac15da2c" ns2:_="" ns3:_="" ns4:_="">
    <xsd:import namespace="1b61945e-ea42-4939-992c-499712c4dde6"/>
    <xsd:import namespace="1b57da1d-7a00-4ff2-b8bb-a5e2684365e0"/>
    <xsd:import namespace="fdeb00fa-e4cc-4bb6-be86-462ead36f5cd"/>
    <xsd:element name="properties">
      <xsd:complexType>
        <xsd:sequence>
          <xsd:element name="documentManagement">
            <xsd:complexType>
              <xsd:all>
                <xsd:element ref="ns2:SharedWithUsers" minOccurs="0"/>
                <xsd:element ref="ns2:SharedWithDetails" minOccurs="0"/>
                <xsd:element ref="ns3:_dlc_DocId" minOccurs="0"/>
                <xsd:element ref="ns3:_dlc_DocIdUrl" minOccurs="0"/>
                <xsd:element ref="ns3:_dlc_DocIdPersistId" minOccurs="0"/>
                <xsd:element ref="ns3:LastSharedByUser" minOccurs="0"/>
                <xsd:element ref="ns3:LastSharedByTime" minOccurs="0"/>
                <xsd:element ref="ns4:MediaServiceMetadata" minOccurs="0"/>
                <xsd:element ref="ns4: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b61945e-ea42-4939-992c-499712c4dde6"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1b57da1d-7a00-4ff2-b8bb-a5e2684365e0" elementFormDefault="qualified">
    <xsd:import namespace="http://schemas.microsoft.com/office/2006/documentManagement/types"/>
    <xsd:import namespace="http://schemas.microsoft.com/office/infopath/2007/PartnerControls"/>
    <xsd:element name="_dlc_DocId" ma:index="10" nillable="true" ma:displayName="Document ID Value" ma:description="The value of the document ID assigned to this item." ma:internalName="_dlc_DocId" ma:readOnly="true">
      <xsd:simpleType>
        <xsd:restriction base="dms:Text"/>
      </xsd:simpleType>
    </xsd:element>
    <xsd:element name="_dlc_DocIdUrl" ma:index="11"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2" nillable="true" ma:displayName="Persist ID" ma:description="Keep ID on add." ma:hidden="true" ma:internalName="_dlc_DocIdPersistId" ma:readOnly="true">
      <xsd:simpleType>
        <xsd:restriction base="dms:Boolean"/>
      </xsd:simpleType>
    </xsd:element>
    <xsd:element name="LastSharedByUser" ma:index="13" nillable="true" ma:displayName="Last Shared By User" ma:description="" ma:internalName="LastSharedByUser" ma:readOnly="true">
      <xsd:simpleType>
        <xsd:restriction base="dms:Note">
          <xsd:maxLength value="255"/>
        </xsd:restriction>
      </xsd:simpleType>
    </xsd:element>
    <xsd:element name="LastSharedByTime" ma:index="14"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fdeb00fa-e4cc-4bb6-be86-462ead36f5cd" elementFormDefault="qualified">
    <xsd:import namespace="http://schemas.microsoft.com/office/2006/documentManagement/types"/>
    <xsd:import namespace="http://schemas.microsoft.com/office/infopath/2007/PartnerControls"/>
    <xsd:element name="MediaServiceMetadata" ma:index="15" nillable="true" ma:displayName="MediaServiceMetadata" ma:description="" ma:hidden="true" ma:internalName="MediaServiceMetadata" ma:readOnly="true">
      <xsd:simpleType>
        <xsd:restriction base="dms:Note"/>
      </xsd:simpleType>
    </xsd:element>
    <xsd:element name="MediaServiceFastMetadata" ma:index="16" nillable="true" ma:displayName="MediaServiceFastMetadata" ma:description=""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dlc_DocId xmlns="1b57da1d-7a00-4ff2-b8bb-a5e2684365e0">JWVUQENKDCZD-538095150-79</_dlc_DocId>
    <_dlc_DocIdUrl xmlns="1b57da1d-7a00-4ff2-b8bb-a5e2684365e0">
      <Url>https://aerospacecloud.sharepoint.com/sites/corpcom/EC/GD/_layouts/15/DocIdRedir.aspx?ID=JWVUQENKDCZD-538095150-79</Url>
      <Description>JWVUQENKDCZD-538095150-79</Description>
    </_dlc_DocIdUrl>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Version=16.0.0.0, Culture=neutral, PublicKeyToken=71e9bce111e9429c</Assembly>
    <Class>Microsoft.Office.DocumentManagement.Internal.DocIdHandler</Class>
    <Data/>
    <Filter/>
  </Receiver>
</spe:Receivers>
</file>

<file path=customXml/itemProps1.xml><?xml version="1.0" encoding="utf-8"?>
<ds:datastoreItem xmlns:ds="http://schemas.openxmlformats.org/officeDocument/2006/customXml" ds:itemID="{C9ED2703-39A5-4C8F-A654-B8E4B8B3D5C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b61945e-ea42-4939-992c-499712c4dde6"/>
    <ds:schemaRef ds:uri="1b57da1d-7a00-4ff2-b8bb-a5e2684365e0"/>
    <ds:schemaRef ds:uri="fdeb00fa-e4cc-4bb6-be86-462ead36f5c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4561B769-D194-4AE7-9D3D-107ABC3B3746}">
  <ds:schemaRefs>
    <ds:schemaRef ds:uri="http://schemas.microsoft.com/office/2006/metadata/properties"/>
    <ds:schemaRef ds:uri="1b57da1d-7a00-4ff2-b8bb-a5e2684365e0"/>
    <ds:schemaRef ds:uri="http://schemas.microsoft.com/office/infopath/2007/PartnerControls"/>
    <ds:schemaRef ds:uri="http://schemas.openxmlformats.org/package/2006/metadata/core-properties"/>
    <ds:schemaRef ds:uri="http://purl.org/dc/terms/"/>
    <ds:schemaRef ds:uri="http://schemas.microsoft.com/office/2006/documentManagement/types"/>
    <ds:schemaRef ds:uri="fdeb00fa-e4cc-4bb6-be86-462ead36f5cd"/>
    <ds:schemaRef ds:uri="http://purl.org/dc/dcmitype/"/>
    <ds:schemaRef ds:uri="1b61945e-ea42-4939-992c-499712c4dde6"/>
    <ds:schemaRef ds:uri="http://www.w3.org/XML/1998/namespace"/>
    <ds:schemaRef ds:uri="http://purl.org/dc/elements/1.1/"/>
  </ds:schemaRefs>
</ds:datastoreItem>
</file>

<file path=customXml/itemProps3.xml><?xml version="1.0" encoding="utf-8"?>
<ds:datastoreItem xmlns:ds="http://schemas.openxmlformats.org/officeDocument/2006/customXml" ds:itemID="{AE6941D5-9B70-4FCF-8431-FD2C00B4DF13}">
  <ds:schemaRefs>
    <ds:schemaRef ds:uri="http://schemas.microsoft.com/sharepoint/v3/contenttype/forms"/>
  </ds:schemaRefs>
</ds:datastoreItem>
</file>

<file path=customXml/itemProps4.xml><?xml version="1.0" encoding="utf-8"?>
<ds:datastoreItem xmlns:ds="http://schemas.openxmlformats.org/officeDocument/2006/customXml" ds:itemID="{0FBD14BE-EE1D-45F5-A725-BD6C9F4DB963}">
  <ds:schemaRefs>
    <ds:schemaRef ds:uri="http://schemas.microsoft.com/sharepoint/events"/>
  </ds:schemaRefs>
</ds:datastoreItem>
</file>

<file path=docProps/app.xml><?xml version="1.0" encoding="utf-8"?>
<Properties xmlns="http://schemas.openxmlformats.org/officeDocument/2006/extended-properties" xmlns:vt="http://schemas.openxmlformats.org/officeDocument/2006/docPropsVTypes">
  <Template>1_Corporate Template</Template>
  <TotalTime>308</TotalTime>
  <Words>1473</Words>
  <Application>Microsoft Macintosh PowerPoint</Application>
  <PresentationFormat>Widescreen</PresentationFormat>
  <Paragraphs>237</Paragraphs>
  <Slides>16</Slides>
  <Notes>7</Notes>
  <HiddenSlides>0</HiddenSlides>
  <MMClips>0</MMClips>
  <ScaleCrop>false</ScaleCrop>
  <HeadingPairs>
    <vt:vector size="6" baseType="variant">
      <vt:variant>
        <vt:lpstr>Fonts Used</vt:lpstr>
      </vt:variant>
      <vt:variant>
        <vt:i4>4</vt:i4>
      </vt:variant>
      <vt:variant>
        <vt:lpstr>Theme</vt:lpstr>
      </vt:variant>
      <vt:variant>
        <vt:i4>3</vt:i4>
      </vt:variant>
      <vt:variant>
        <vt:lpstr>Slide Titles</vt:lpstr>
      </vt:variant>
      <vt:variant>
        <vt:i4>16</vt:i4>
      </vt:variant>
    </vt:vector>
  </HeadingPairs>
  <TitlesOfParts>
    <vt:vector size="23" baseType="lpstr">
      <vt:lpstr>Arial</vt:lpstr>
      <vt:lpstr>Calibri</vt:lpstr>
      <vt:lpstr>Helvetica Neue</vt:lpstr>
      <vt:lpstr>Wingdings</vt:lpstr>
      <vt:lpstr>1_Corporate Template</vt:lpstr>
      <vt:lpstr>2_Corporate Template_Security Markings</vt:lpstr>
      <vt:lpstr>3_Standard Title </vt:lpstr>
      <vt:lpstr>Tracking Space Weather Application Progress Towards Usability: Application Usability Levels.  </vt:lpstr>
      <vt:lpstr>Connections</vt:lpstr>
      <vt:lpstr>Application Usability Levels</vt:lpstr>
      <vt:lpstr>Application Usability Levels</vt:lpstr>
      <vt:lpstr>Application Usability Levels</vt:lpstr>
      <vt:lpstr>Application Usability Levels</vt:lpstr>
      <vt:lpstr>Application Usability Levels</vt:lpstr>
      <vt:lpstr>Application Usability Levels</vt:lpstr>
      <vt:lpstr>Application Usability Levels</vt:lpstr>
      <vt:lpstr>Application Usability Levels</vt:lpstr>
      <vt:lpstr>Application Usability Levels</vt:lpstr>
      <vt:lpstr>Application Usability Levels</vt:lpstr>
      <vt:lpstr>Application Usability Levels</vt:lpstr>
      <vt:lpstr>Tracking AULs</vt:lpstr>
      <vt:lpstr>Tracking AULs</vt:lpstr>
      <vt:lpstr>Get involved</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Your Title – 26 Point Arial</dc:title>
  <dc:subject/>
  <dc:creator>Alexa J Halford</dc:creator>
  <cp:keywords/>
  <dc:description/>
  <cp:lastModifiedBy>Alexa J Halford</cp:lastModifiedBy>
  <cp:revision>9</cp:revision>
  <cp:lastPrinted>2012-11-26T17:25:34Z</cp:lastPrinted>
  <dcterms:created xsi:type="dcterms:W3CDTF">2018-06-28T15:50:15Z</dcterms:created>
  <dcterms:modified xsi:type="dcterms:W3CDTF">2018-11-02T13:28:19Z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0x010100C047DCE231260D40B64765B8B62CCA36</vt:lpwstr>
  </property>
  <property fmtid="{D5CDD505-2E9C-101B-9397-08002B2CF9AE}" pid="3" name="_dlc_DocIdItemGuid">
    <vt:lpwstr>403c3286-8235-443f-b159-a36cfb36d6a4</vt:lpwstr>
  </property>
</Properties>
</file>